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8404800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7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9" d="100"/>
          <a:sy n="19" d="100"/>
        </p:scale>
        <p:origin x="1770" y="162"/>
      </p:cViewPr>
      <p:guideLst>
        <p:guide orient="horz" pos="12097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40481" y="11930383"/>
            <a:ext cx="43525440" cy="823213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0960" y="21762721"/>
            <a:ext cx="35844481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953" y="24678642"/>
            <a:ext cx="43525440" cy="7627620"/>
          </a:xfrm>
        </p:spPr>
        <p:txBody>
          <a:bodyPr anchor="t"/>
          <a:lstStyle>
            <a:lvl1pPr algn="l">
              <a:defRPr sz="30947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5558">
                <a:solidFill>
                  <a:schemeClr val="tx1">
                    <a:tint val="75000"/>
                  </a:schemeClr>
                </a:solidFill>
              </a:defRPr>
            </a:lvl1pPr>
            <a:lvl2pPr marL="3531298" indent="0">
              <a:buNone/>
              <a:defRPr sz="13867">
                <a:solidFill>
                  <a:schemeClr val="tx1">
                    <a:tint val="75000"/>
                  </a:schemeClr>
                </a:solidFill>
              </a:defRPr>
            </a:lvl2pPr>
            <a:lvl3pPr marL="7062593" indent="0">
              <a:buNone/>
              <a:defRPr sz="12514"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60322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2" y="8596632"/>
            <a:ext cx="22625052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560322" y="12179301"/>
            <a:ext cx="22625052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26012142" y="8596632"/>
            <a:ext cx="22633941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26012142" y="12179301"/>
            <a:ext cx="22633941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3" y="1529081"/>
            <a:ext cx="16846553" cy="6507480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0020282" y="1529083"/>
            <a:ext cx="28625800" cy="32777433"/>
          </a:xfrm>
        </p:spPr>
        <p:txBody>
          <a:bodyPr/>
          <a:lstStyle>
            <a:lvl1pPr>
              <a:defRPr sz="24690"/>
            </a:lvl1pPr>
            <a:lvl2pPr>
              <a:defRPr sz="21477"/>
            </a:lvl2pPr>
            <a:lvl3pPr>
              <a:defRPr sz="18433"/>
            </a:lvl3pPr>
            <a:lvl4pPr>
              <a:defRPr sz="15558"/>
            </a:lvl4pPr>
            <a:lvl5pPr>
              <a:defRPr sz="15558"/>
            </a:lvl5pPr>
            <a:lvl6pPr>
              <a:defRPr sz="15558"/>
            </a:lvl6pPr>
            <a:lvl7pPr>
              <a:defRPr sz="15558"/>
            </a:lvl7pPr>
            <a:lvl8pPr>
              <a:defRPr sz="15558"/>
            </a:lvl8pPr>
            <a:lvl9pPr>
              <a:defRPr sz="1555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60323" y="8036564"/>
            <a:ext cx="16846553" cy="26269952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36812" y="26883359"/>
            <a:ext cx="30723840" cy="3173733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036812" y="3431540"/>
            <a:ext cx="30723840" cy="23042880"/>
          </a:xfrm>
        </p:spPr>
        <p:txBody>
          <a:bodyPr/>
          <a:lstStyle>
            <a:lvl1pPr marL="0" indent="0">
              <a:buNone/>
              <a:defRPr sz="24690"/>
            </a:lvl1pPr>
            <a:lvl2pPr marL="3531298" indent="0">
              <a:buNone/>
              <a:defRPr sz="21477"/>
            </a:lvl2pPr>
            <a:lvl3pPr marL="7062593" indent="0">
              <a:buNone/>
              <a:defRPr sz="18433"/>
            </a:lvl3pPr>
            <a:lvl4pPr marL="10593891" indent="0">
              <a:buNone/>
              <a:defRPr sz="15558"/>
            </a:lvl4pPr>
            <a:lvl5pPr marL="14125188" indent="0">
              <a:buNone/>
              <a:defRPr sz="15558"/>
            </a:lvl5pPr>
            <a:lvl6pPr marL="17656486" indent="0">
              <a:buNone/>
              <a:defRPr sz="15558"/>
            </a:lvl6pPr>
            <a:lvl7pPr marL="21187782" indent="0">
              <a:buNone/>
              <a:defRPr sz="15558"/>
            </a:lvl7pPr>
            <a:lvl8pPr marL="24719081" indent="0">
              <a:buNone/>
              <a:defRPr sz="15558"/>
            </a:lvl8pPr>
            <a:lvl9pPr marL="28250378" indent="0">
              <a:buNone/>
              <a:defRPr sz="15558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036812" y="30057094"/>
            <a:ext cx="30723840" cy="4507227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124640" y="1537977"/>
            <a:ext cx="11521439" cy="3276854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60322" y="1537977"/>
            <a:ext cx="33710879" cy="3276854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2560320" y="1537974"/>
            <a:ext cx="46085761" cy="6400800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1" cy="25345393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2560321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7495523" y="35595564"/>
            <a:ext cx="16215360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6697923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62593" rtl="0" eaLnBrk="1" latinLnBrk="0" hangingPunct="1">
        <a:spcBef>
          <a:spcPct val="0"/>
        </a:spcBef>
        <a:buNone/>
        <a:defRPr sz="339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8474" indent="-2648474" algn="l" defTabSz="7062593" rtl="0" eaLnBrk="1" latinLnBrk="0" hangingPunct="1">
        <a:spcBef>
          <a:spcPct val="20000"/>
        </a:spcBef>
        <a:buFont typeface="Arial" pitchFamily="34" charset="0"/>
        <a:buChar char="•"/>
        <a:defRPr sz="24690" kern="1200">
          <a:solidFill>
            <a:schemeClr val="tx1"/>
          </a:solidFill>
          <a:latin typeface="+mn-lt"/>
          <a:ea typeface="+mn-ea"/>
          <a:cs typeface="+mn-cs"/>
        </a:defRPr>
      </a:lvl1pPr>
      <a:lvl2pPr marL="5738359" indent="-2207061" algn="l" defTabSz="7062593" rtl="0" eaLnBrk="1" latinLnBrk="0" hangingPunct="1">
        <a:spcBef>
          <a:spcPct val="20000"/>
        </a:spcBef>
        <a:buFont typeface="Arial" pitchFamily="34" charset="0"/>
        <a:buChar char="–"/>
        <a:defRPr sz="21477" kern="1200">
          <a:solidFill>
            <a:schemeClr val="tx1"/>
          </a:solidFill>
          <a:latin typeface="+mn-lt"/>
          <a:ea typeface="+mn-ea"/>
          <a:cs typeface="+mn-cs"/>
        </a:defRPr>
      </a:lvl2pPr>
      <a:lvl3pPr marL="8828242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8433" kern="1200">
          <a:solidFill>
            <a:schemeClr val="tx1"/>
          </a:solidFill>
          <a:latin typeface="+mn-lt"/>
          <a:ea typeface="+mn-ea"/>
          <a:cs typeface="+mn-cs"/>
        </a:defRPr>
      </a:lvl3pPr>
      <a:lvl4pPr marL="12359540" indent="-1765649" algn="l" defTabSz="7062593" rtl="0" eaLnBrk="1" latinLnBrk="0" hangingPunct="1">
        <a:spcBef>
          <a:spcPct val="20000"/>
        </a:spcBef>
        <a:buFont typeface="Arial" pitchFamily="34" charset="0"/>
        <a:buChar char="–"/>
        <a:defRPr sz="15558" kern="1200">
          <a:solidFill>
            <a:schemeClr val="tx1"/>
          </a:solidFill>
          <a:latin typeface="+mn-lt"/>
          <a:ea typeface="+mn-ea"/>
          <a:cs typeface="+mn-cs"/>
        </a:defRPr>
      </a:lvl4pPr>
      <a:lvl5pPr marL="15890837" indent="-1765649" algn="l" defTabSz="7062593" rtl="0" eaLnBrk="1" latinLnBrk="0" hangingPunct="1">
        <a:spcBef>
          <a:spcPct val="20000"/>
        </a:spcBef>
        <a:buFont typeface="Arial" pitchFamily="34" charset="0"/>
        <a:buChar char="»"/>
        <a:defRPr sz="15558" kern="1200">
          <a:solidFill>
            <a:schemeClr val="tx1"/>
          </a:solidFill>
          <a:latin typeface="+mn-lt"/>
          <a:ea typeface="+mn-ea"/>
          <a:cs typeface="+mn-cs"/>
        </a:defRPr>
      </a:lvl5pPr>
      <a:lvl6pPr marL="19422133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6pPr>
      <a:lvl7pPr marL="22953434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7pPr>
      <a:lvl8pPr marL="26484730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8pPr>
      <a:lvl9pPr marL="30016027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1pPr>
      <a:lvl2pPr marL="353129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2pPr>
      <a:lvl3pPr marL="7062593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3pPr>
      <a:lvl4pPr marL="1059389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4pPr>
      <a:lvl5pPr marL="1412518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5pPr>
      <a:lvl6pPr marL="17656486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6pPr>
      <a:lvl7pPr marL="21187782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7pPr>
      <a:lvl8pPr marL="2471908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8pPr>
      <a:lvl9pPr marL="2825037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950818" y="4008712"/>
            <a:ext cx="29973862" cy="3861971"/>
          </a:xfrm>
          <a:prstGeom prst="rect">
            <a:avLst/>
          </a:prstGeom>
          <a:noFill/>
        </p:spPr>
        <p:txBody>
          <a:bodyPr wrap="square" lIns="218899" tIns="109450" rIns="218899" bIns="109450" rtlCol="0">
            <a:spAutoFit/>
          </a:bodyPr>
          <a:lstStyle/>
          <a:p>
            <a:r>
              <a:rPr lang="pt-BR" sz="5750" b="1" cap="all" dirty="0"/>
              <a:t>TÍTULO original DO TRABALHO (CALIBRI, negrito, 34pt, MAIÚSCULAS)</a:t>
            </a:r>
          </a:p>
          <a:p>
            <a:r>
              <a:rPr lang="pt-BR" sz="4735" i="1" cap="all" dirty="0"/>
              <a:t>Título em inglês (Se original não em inglês) (Calibri, itálico, 28PT, maiúsculas)</a:t>
            </a:r>
            <a:endParaRPr lang="pt-PT" sz="4735" i="1" cap="all" dirty="0"/>
          </a:p>
          <a:p>
            <a:pPr>
              <a:spcBef>
                <a:spcPts val="1436"/>
              </a:spcBef>
            </a:pPr>
            <a:r>
              <a:rPr lang="pt-BR" sz="4228" cap="all" dirty="0"/>
              <a:t>PRIMEIRO AUTOR</a:t>
            </a:r>
            <a:r>
              <a:rPr lang="pt-BR" sz="4228" cap="all" baseline="30000" dirty="0"/>
              <a:t>1</a:t>
            </a:r>
            <a:r>
              <a:rPr lang="pt-BR" sz="4228" cap="all" dirty="0"/>
              <a:t>, SEGUNDo AUTOR</a:t>
            </a:r>
            <a:r>
              <a:rPr lang="pt-BR" sz="4228" cap="all" baseline="30000" dirty="0"/>
              <a:t>2</a:t>
            </a:r>
            <a:r>
              <a:rPr lang="pt-BR" sz="4228" cap="all" dirty="0"/>
              <a:t>, …, N AUTOR</a:t>
            </a:r>
            <a:r>
              <a:rPr lang="pt-BR" sz="4228" cap="all" baseline="30000" dirty="0"/>
              <a:t>N</a:t>
            </a:r>
            <a:r>
              <a:rPr lang="pt-BR" sz="4228" cap="all" dirty="0"/>
              <a:t> (calibrI, 25 pt, maiúsculas)</a:t>
            </a:r>
            <a:endParaRPr lang="pt-PT" sz="4228" cap="all" dirty="0"/>
          </a:p>
          <a:p>
            <a:r>
              <a:rPr lang="pt-BR" sz="3890" i="1" baseline="30000" dirty="0"/>
              <a:t>1</a:t>
            </a:r>
            <a:r>
              <a:rPr lang="pt-BR" sz="3890" i="1" dirty="0"/>
              <a:t>Filiação Institucional Autor1, autor1@mailserver.com (Calibri, itálico, 23pt)</a:t>
            </a:r>
            <a:r>
              <a:rPr lang="pt-PT" sz="389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3890" i="1" baseline="30000" dirty="0"/>
              <a:t>N</a:t>
            </a:r>
            <a:r>
              <a:rPr lang="pt-BR" sz="3890" i="1" dirty="0"/>
              <a:t>filiação Institucional AutorN, autorN@mailserver.com</a:t>
            </a:r>
            <a:endParaRPr lang="pt-PT" sz="3890" i="1" dirty="0"/>
          </a:p>
          <a:p>
            <a:endParaRPr lang="pt-PT" sz="389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2C284-CAB2-4353-8B16-520BE0F42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" y="14688"/>
            <a:ext cx="51206400" cy="36871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75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 Carvalho</cp:lastModifiedBy>
  <cp:revision>11</cp:revision>
  <dcterms:created xsi:type="dcterms:W3CDTF">2012-10-10T18:30:53Z</dcterms:created>
  <dcterms:modified xsi:type="dcterms:W3CDTF">2022-06-13T16:46:29Z</dcterms:modified>
</cp:coreProperties>
</file>