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612" y="24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TÍTULO original DO TRABALHO (CALIBRI, negrito,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MAIÚSCULAS)</a:t>
            </a:r>
          </a:p>
          <a:p>
            <a:r>
              <a:rPr lang="pt-BR" sz="2800" i="1" cap="all" dirty="0"/>
              <a:t>Título em inglês (Se original não em inglês) (Calibri, itálico,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maiúsculas)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PRIMEIRO AUTOR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SEGUNDo AUTOR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N 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maiúsculas)</a:t>
            </a:r>
            <a:endParaRPr lang="pt-PT" sz="2500" cap="all" dirty="0"/>
          </a:p>
          <a:p>
            <a:r>
              <a:rPr lang="pt-BR" sz="2300" i="1" baseline="30000" dirty="0" smtClean="0"/>
              <a:t>1</a:t>
            </a:r>
            <a:r>
              <a:rPr lang="pt-BR" sz="2300" i="1" dirty="0" smtClean="0"/>
              <a:t>Filiação Institucional </a:t>
            </a:r>
            <a:r>
              <a:rPr lang="pt-BR" sz="2300" i="1" dirty="0"/>
              <a:t>Autor1, autor1@mailserver.com (Calibri, itálico,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 smtClean="0"/>
              <a:t>N</a:t>
            </a:r>
            <a:r>
              <a:rPr lang="pt-BR" sz="2300" i="1" dirty="0"/>
              <a:t>filiação Institucional AutorN, </a:t>
            </a:r>
            <a:r>
              <a:rPr lang="pt-BR" sz="2300" i="1" dirty="0" smtClean="0"/>
              <a:t>autorN@mailserver.com</a:t>
            </a:r>
            <a:endParaRPr lang="pt-PT" sz="2300" i="1" dirty="0"/>
          </a:p>
          <a:p>
            <a:endParaRPr lang="pt-PT" sz="23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12"/>
          <a:stretch/>
        </p:blipFill>
        <p:spPr>
          <a:xfrm>
            <a:off x="0" y="0"/>
            <a:ext cx="30405683" cy="45543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67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reviewer</cp:lastModifiedBy>
  <cp:revision>9</cp:revision>
  <dcterms:created xsi:type="dcterms:W3CDTF">2012-10-10T18:30:53Z</dcterms:created>
  <dcterms:modified xsi:type="dcterms:W3CDTF">2017-11-17T12:39:43Z</dcterms:modified>
</cp:coreProperties>
</file>