
<file path=[Content_Types].xml><?xml version="1.0" encoding="utf-8"?>
<Types xmlns="http://schemas.openxmlformats.org/package/2006/content-types">
  <Default Extension="bin" ContentType="application/vnd.openxmlformats-officedocument.oleObject"/>
  <Default Extension="emf" ContentType="image/x-emf"/>
  <Default Extension="jpeg" ContentType="image/jpeg"/>
  <Default Extension="rels" ContentType="application/vnd.openxmlformats-package.relationships+xml"/>
  <Default Extension="vml" ContentType="application/vnd.openxmlformats-officedocument.vmlDrawing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51206400" cy="38404800"/>
  <p:notesSz cx="20929600" cy="29819600"/>
  <p:defaultTextStyle>
    <a:defPPr>
      <a:defRPr lang="pt-PT"/>
    </a:defPPr>
    <a:lvl1pPr marL="0" algn="l" defTabSz="4176331" rtl="0" eaLnBrk="1" latinLnBrk="0" hangingPunct="1">
      <a:defRPr sz="8200" kern="1200">
        <a:solidFill>
          <a:schemeClr val="tx1"/>
        </a:solidFill>
        <a:latin typeface="+mn-lt"/>
        <a:ea typeface="+mn-ea"/>
        <a:cs typeface="+mn-cs"/>
      </a:defRPr>
    </a:lvl1pPr>
    <a:lvl2pPr marL="2088166" algn="l" defTabSz="4176331" rtl="0" eaLnBrk="1" latinLnBrk="0" hangingPunct="1">
      <a:defRPr sz="8200" kern="1200">
        <a:solidFill>
          <a:schemeClr val="tx1"/>
        </a:solidFill>
        <a:latin typeface="+mn-lt"/>
        <a:ea typeface="+mn-ea"/>
        <a:cs typeface="+mn-cs"/>
      </a:defRPr>
    </a:lvl2pPr>
    <a:lvl3pPr marL="4176331" algn="l" defTabSz="4176331" rtl="0" eaLnBrk="1" latinLnBrk="0" hangingPunct="1">
      <a:defRPr sz="8200" kern="1200">
        <a:solidFill>
          <a:schemeClr val="tx1"/>
        </a:solidFill>
        <a:latin typeface="+mn-lt"/>
        <a:ea typeface="+mn-ea"/>
        <a:cs typeface="+mn-cs"/>
      </a:defRPr>
    </a:lvl3pPr>
    <a:lvl4pPr marL="6264497" algn="l" defTabSz="4176331" rtl="0" eaLnBrk="1" latinLnBrk="0" hangingPunct="1">
      <a:defRPr sz="8200" kern="1200">
        <a:solidFill>
          <a:schemeClr val="tx1"/>
        </a:solidFill>
        <a:latin typeface="+mn-lt"/>
        <a:ea typeface="+mn-ea"/>
        <a:cs typeface="+mn-cs"/>
      </a:defRPr>
    </a:lvl4pPr>
    <a:lvl5pPr marL="8352663" algn="l" defTabSz="4176331" rtl="0" eaLnBrk="1" latinLnBrk="0" hangingPunct="1">
      <a:defRPr sz="8200" kern="1200">
        <a:solidFill>
          <a:schemeClr val="tx1"/>
        </a:solidFill>
        <a:latin typeface="+mn-lt"/>
        <a:ea typeface="+mn-ea"/>
        <a:cs typeface="+mn-cs"/>
      </a:defRPr>
    </a:lvl5pPr>
    <a:lvl6pPr marL="10440829" algn="l" defTabSz="4176331" rtl="0" eaLnBrk="1" latinLnBrk="0" hangingPunct="1">
      <a:defRPr sz="8200" kern="1200">
        <a:solidFill>
          <a:schemeClr val="tx1"/>
        </a:solidFill>
        <a:latin typeface="+mn-lt"/>
        <a:ea typeface="+mn-ea"/>
        <a:cs typeface="+mn-cs"/>
      </a:defRPr>
    </a:lvl6pPr>
    <a:lvl7pPr marL="12528994" algn="l" defTabSz="4176331" rtl="0" eaLnBrk="1" latinLnBrk="0" hangingPunct="1">
      <a:defRPr sz="8200" kern="1200">
        <a:solidFill>
          <a:schemeClr val="tx1"/>
        </a:solidFill>
        <a:latin typeface="+mn-lt"/>
        <a:ea typeface="+mn-ea"/>
        <a:cs typeface="+mn-cs"/>
      </a:defRPr>
    </a:lvl7pPr>
    <a:lvl8pPr marL="14617161" algn="l" defTabSz="4176331" rtl="0" eaLnBrk="1" latinLnBrk="0" hangingPunct="1">
      <a:defRPr sz="8200" kern="1200">
        <a:solidFill>
          <a:schemeClr val="tx1"/>
        </a:solidFill>
        <a:latin typeface="+mn-lt"/>
        <a:ea typeface="+mn-ea"/>
        <a:cs typeface="+mn-cs"/>
      </a:defRPr>
    </a:lvl8pPr>
    <a:lvl9pPr marL="16705327" algn="l" defTabSz="4176331" rtl="0" eaLnBrk="1" latinLnBrk="0" hangingPunct="1">
      <a:defRPr sz="82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2097" userDrawn="1">
          <p15:clr>
            <a:srgbClr val="A4A3A4"/>
          </p15:clr>
        </p15:guide>
        <p15:guide id="2" pos="16128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60" d="100"/>
          <a:sy n="60" d="100"/>
        </p:scale>
        <p:origin x="-11046" y="42"/>
      </p:cViewPr>
      <p:guideLst>
        <p:guide orient="horz" pos="12097"/>
        <p:guide pos="16128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o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3840481" y="11930383"/>
            <a:ext cx="43525440" cy="8232139"/>
          </a:xfrm>
        </p:spPr>
        <p:txBody>
          <a:bodyPr/>
          <a:lstStyle/>
          <a:p>
            <a:r>
              <a:rPr lang="pt-PT"/>
              <a:t>Clique para editar o estilo</a:t>
            </a:r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7680960" y="21762721"/>
            <a:ext cx="35844481" cy="981456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353129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706259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59389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412518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65648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118778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71908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825037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pt-PT"/>
              <a:t>Faça clique para editar o estilo</a:t>
            </a:r>
          </a:p>
        </p:txBody>
      </p:sp>
      <p:sp>
        <p:nvSpPr>
          <p:cNvPr id="4" name="Marcador de Posição d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88D3F8-8958-41D3-98FE-96126E455F9C}" type="datetimeFigureOut">
              <a:rPr lang="pt-PT" smtClean="0"/>
              <a:pPr/>
              <a:t>23/05/2024</a:t>
            </a:fld>
            <a:endParaRPr lang="pt-PT"/>
          </a:p>
        </p:txBody>
      </p:sp>
      <p:sp>
        <p:nvSpPr>
          <p:cNvPr id="5" name="Marcador de Posição do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6" name="Marcador de Posição do Número do Diapositivo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83F0FF-2400-45B6-8BFC-38418C8FDFD9}" type="slidenum">
              <a:rPr lang="pt-PT" smtClean="0"/>
              <a:pPr/>
              <a:t>‹#›</a:t>
            </a:fld>
            <a:endParaRPr lang="pt-PT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objec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/>
              <a:t>Clique para editar o estilo</a:t>
            </a:r>
          </a:p>
        </p:txBody>
      </p:sp>
      <p:sp>
        <p:nvSpPr>
          <p:cNvPr id="3" name="Marcador de Posição de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PT"/>
              <a:t>Clique para editar os estilos</a:t>
            </a:r>
          </a:p>
          <a:p>
            <a:pPr lvl="1"/>
            <a:r>
              <a:rPr lang="pt-PT"/>
              <a:t>Segundo nível</a:t>
            </a:r>
          </a:p>
          <a:p>
            <a:pPr lvl="2"/>
            <a:r>
              <a:rPr lang="pt-PT"/>
              <a:t>Terceiro nível</a:t>
            </a:r>
          </a:p>
          <a:p>
            <a:pPr lvl="3"/>
            <a:r>
              <a:rPr lang="pt-PT"/>
              <a:t>Quarto nível</a:t>
            </a:r>
          </a:p>
          <a:p>
            <a:pPr lvl="4"/>
            <a:r>
              <a:rPr lang="pt-PT"/>
              <a:t>Quinto nível</a:t>
            </a:r>
          </a:p>
        </p:txBody>
      </p:sp>
      <p:sp>
        <p:nvSpPr>
          <p:cNvPr id="4" name="Marcador de Posição d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88D3F8-8958-41D3-98FE-96126E455F9C}" type="datetimeFigureOut">
              <a:rPr lang="pt-PT" smtClean="0"/>
              <a:pPr/>
              <a:t>23/05/2024</a:t>
            </a:fld>
            <a:endParaRPr lang="pt-PT"/>
          </a:p>
        </p:txBody>
      </p:sp>
      <p:sp>
        <p:nvSpPr>
          <p:cNvPr id="5" name="Marcador de Posição do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6" name="Marcador de Posição do Número do Diapositivo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83F0FF-2400-45B6-8BFC-38418C8FDFD9}" type="slidenum">
              <a:rPr lang="pt-PT" smtClean="0"/>
              <a:pPr/>
              <a:t>‹#›</a:t>
            </a:fld>
            <a:endParaRPr lang="pt-PT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c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044953" y="24678642"/>
            <a:ext cx="43525440" cy="7627620"/>
          </a:xfrm>
        </p:spPr>
        <p:txBody>
          <a:bodyPr anchor="t"/>
          <a:lstStyle>
            <a:lvl1pPr algn="l">
              <a:defRPr sz="30947" b="1" cap="all"/>
            </a:lvl1pPr>
          </a:lstStyle>
          <a:p>
            <a:r>
              <a:rPr lang="pt-PT"/>
              <a:t>Clique para editar o estilo</a:t>
            </a:r>
          </a:p>
        </p:txBody>
      </p:sp>
      <p:sp>
        <p:nvSpPr>
          <p:cNvPr id="3" name="Marcador de Posição do Texto 2"/>
          <p:cNvSpPr>
            <a:spLocks noGrp="1"/>
          </p:cNvSpPr>
          <p:nvPr>
            <p:ph type="body" idx="1"/>
          </p:nvPr>
        </p:nvSpPr>
        <p:spPr>
          <a:xfrm>
            <a:off x="4044953" y="16277596"/>
            <a:ext cx="43525440" cy="8401047"/>
          </a:xfrm>
        </p:spPr>
        <p:txBody>
          <a:bodyPr anchor="b"/>
          <a:lstStyle>
            <a:lvl1pPr marL="0" indent="0">
              <a:buNone/>
              <a:defRPr sz="15558">
                <a:solidFill>
                  <a:schemeClr val="tx1">
                    <a:tint val="75000"/>
                  </a:schemeClr>
                </a:solidFill>
              </a:defRPr>
            </a:lvl1pPr>
            <a:lvl2pPr marL="3531298" indent="0">
              <a:buNone/>
              <a:defRPr sz="13867">
                <a:solidFill>
                  <a:schemeClr val="tx1">
                    <a:tint val="75000"/>
                  </a:schemeClr>
                </a:solidFill>
              </a:defRPr>
            </a:lvl2pPr>
            <a:lvl3pPr marL="7062593" indent="0">
              <a:buNone/>
              <a:defRPr sz="12514">
                <a:solidFill>
                  <a:schemeClr val="tx1">
                    <a:tint val="75000"/>
                  </a:schemeClr>
                </a:solidFill>
              </a:defRPr>
            </a:lvl3pPr>
            <a:lvl4pPr marL="10593891" indent="0">
              <a:buNone/>
              <a:defRPr sz="10823">
                <a:solidFill>
                  <a:schemeClr val="tx1">
                    <a:tint val="75000"/>
                  </a:schemeClr>
                </a:solidFill>
              </a:defRPr>
            </a:lvl4pPr>
            <a:lvl5pPr marL="14125188" indent="0">
              <a:buNone/>
              <a:defRPr sz="10823">
                <a:solidFill>
                  <a:schemeClr val="tx1">
                    <a:tint val="75000"/>
                  </a:schemeClr>
                </a:solidFill>
              </a:defRPr>
            </a:lvl5pPr>
            <a:lvl6pPr marL="17656486" indent="0">
              <a:buNone/>
              <a:defRPr sz="10823">
                <a:solidFill>
                  <a:schemeClr val="tx1">
                    <a:tint val="75000"/>
                  </a:schemeClr>
                </a:solidFill>
              </a:defRPr>
            </a:lvl6pPr>
            <a:lvl7pPr marL="21187782" indent="0">
              <a:buNone/>
              <a:defRPr sz="10823">
                <a:solidFill>
                  <a:schemeClr val="tx1">
                    <a:tint val="75000"/>
                  </a:schemeClr>
                </a:solidFill>
              </a:defRPr>
            </a:lvl7pPr>
            <a:lvl8pPr marL="24719081" indent="0">
              <a:buNone/>
              <a:defRPr sz="10823">
                <a:solidFill>
                  <a:schemeClr val="tx1">
                    <a:tint val="75000"/>
                  </a:schemeClr>
                </a:solidFill>
              </a:defRPr>
            </a:lvl8pPr>
            <a:lvl9pPr marL="28250378" indent="0">
              <a:buNone/>
              <a:defRPr sz="10823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PT"/>
              <a:t>Clique para editar os estilos</a:t>
            </a:r>
          </a:p>
        </p:txBody>
      </p:sp>
      <p:sp>
        <p:nvSpPr>
          <p:cNvPr id="4" name="Marcador de Posição d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88D3F8-8958-41D3-98FE-96126E455F9C}" type="datetimeFigureOut">
              <a:rPr lang="pt-PT" smtClean="0"/>
              <a:pPr/>
              <a:t>23/05/2024</a:t>
            </a:fld>
            <a:endParaRPr lang="pt-PT"/>
          </a:p>
        </p:txBody>
      </p:sp>
      <p:sp>
        <p:nvSpPr>
          <p:cNvPr id="5" name="Marcador de Posição do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6" name="Marcador de Posição do Número do Diapositivo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83F0FF-2400-45B6-8BFC-38418C8FDFD9}" type="slidenum">
              <a:rPr lang="pt-PT" smtClean="0"/>
              <a:pPr/>
              <a:t>‹#›</a:t>
            </a:fld>
            <a:endParaRPr lang="pt-PT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Conteúdo Dup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/>
              <a:t>Clique para editar o estilo</a:t>
            </a:r>
          </a:p>
        </p:txBody>
      </p:sp>
      <p:sp>
        <p:nvSpPr>
          <p:cNvPr id="3" name="Marcador de Posição de Conteúdo 2"/>
          <p:cNvSpPr>
            <a:spLocks noGrp="1"/>
          </p:cNvSpPr>
          <p:nvPr>
            <p:ph sz="half" idx="1"/>
          </p:nvPr>
        </p:nvSpPr>
        <p:spPr>
          <a:xfrm>
            <a:off x="2560322" y="8961123"/>
            <a:ext cx="22616161" cy="25345393"/>
          </a:xfrm>
        </p:spPr>
        <p:txBody>
          <a:bodyPr/>
          <a:lstStyle>
            <a:lvl1pPr>
              <a:defRPr sz="21477"/>
            </a:lvl1pPr>
            <a:lvl2pPr>
              <a:defRPr sz="18433"/>
            </a:lvl2pPr>
            <a:lvl3pPr>
              <a:defRPr sz="15558"/>
            </a:lvl3pPr>
            <a:lvl4pPr>
              <a:defRPr sz="13867"/>
            </a:lvl4pPr>
            <a:lvl5pPr>
              <a:defRPr sz="13867"/>
            </a:lvl5pPr>
            <a:lvl6pPr>
              <a:defRPr sz="13867"/>
            </a:lvl6pPr>
            <a:lvl7pPr>
              <a:defRPr sz="13867"/>
            </a:lvl7pPr>
            <a:lvl8pPr>
              <a:defRPr sz="13867"/>
            </a:lvl8pPr>
            <a:lvl9pPr>
              <a:defRPr sz="13867"/>
            </a:lvl9pPr>
          </a:lstStyle>
          <a:p>
            <a:pPr lvl="0"/>
            <a:r>
              <a:rPr lang="pt-PT"/>
              <a:t>Clique para editar os estilos</a:t>
            </a:r>
          </a:p>
          <a:p>
            <a:pPr lvl="1"/>
            <a:r>
              <a:rPr lang="pt-PT"/>
              <a:t>Segundo nível</a:t>
            </a:r>
          </a:p>
          <a:p>
            <a:pPr lvl="2"/>
            <a:r>
              <a:rPr lang="pt-PT"/>
              <a:t>Terceiro nível</a:t>
            </a:r>
          </a:p>
          <a:p>
            <a:pPr lvl="3"/>
            <a:r>
              <a:rPr lang="pt-PT"/>
              <a:t>Quarto nível</a:t>
            </a:r>
          </a:p>
          <a:p>
            <a:pPr lvl="4"/>
            <a:r>
              <a:rPr lang="pt-PT"/>
              <a:t>Quinto nível</a:t>
            </a:r>
          </a:p>
        </p:txBody>
      </p:sp>
      <p:sp>
        <p:nvSpPr>
          <p:cNvPr id="4" name="Marcador de Posição de Conteúdo 3"/>
          <p:cNvSpPr>
            <a:spLocks noGrp="1"/>
          </p:cNvSpPr>
          <p:nvPr>
            <p:ph sz="half" idx="2"/>
          </p:nvPr>
        </p:nvSpPr>
        <p:spPr>
          <a:xfrm>
            <a:off x="26029920" y="8961123"/>
            <a:ext cx="22616161" cy="25345393"/>
          </a:xfrm>
        </p:spPr>
        <p:txBody>
          <a:bodyPr/>
          <a:lstStyle>
            <a:lvl1pPr>
              <a:defRPr sz="21477"/>
            </a:lvl1pPr>
            <a:lvl2pPr>
              <a:defRPr sz="18433"/>
            </a:lvl2pPr>
            <a:lvl3pPr>
              <a:defRPr sz="15558"/>
            </a:lvl3pPr>
            <a:lvl4pPr>
              <a:defRPr sz="13867"/>
            </a:lvl4pPr>
            <a:lvl5pPr>
              <a:defRPr sz="13867"/>
            </a:lvl5pPr>
            <a:lvl6pPr>
              <a:defRPr sz="13867"/>
            </a:lvl6pPr>
            <a:lvl7pPr>
              <a:defRPr sz="13867"/>
            </a:lvl7pPr>
            <a:lvl8pPr>
              <a:defRPr sz="13867"/>
            </a:lvl8pPr>
            <a:lvl9pPr>
              <a:defRPr sz="13867"/>
            </a:lvl9pPr>
          </a:lstStyle>
          <a:p>
            <a:pPr lvl="0"/>
            <a:r>
              <a:rPr lang="pt-PT"/>
              <a:t>Clique para editar os estilos</a:t>
            </a:r>
          </a:p>
          <a:p>
            <a:pPr lvl="1"/>
            <a:r>
              <a:rPr lang="pt-PT"/>
              <a:t>Segundo nível</a:t>
            </a:r>
          </a:p>
          <a:p>
            <a:pPr lvl="2"/>
            <a:r>
              <a:rPr lang="pt-PT"/>
              <a:t>Terceiro nível</a:t>
            </a:r>
          </a:p>
          <a:p>
            <a:pPr lvl="3"/>
            <a:r>
              <a:rPr lang="pt-PT"/>
              <a:t>Quarto nível</a:t>
            </a:r>
          </a:p>
          <a:p>
            <a:pPr lvl="4"/>
            <a:r>
              <a:rPr lang="pt-PT"/>
              <a:t>Quinto nível</a:t>
            </a:r>
          </a:p>
        </p:txBody>
      </p:sp>
      <p:sp>
        <p:nvSpPr>
          <p:cNvPr id="5" name="Marcador de Posição d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88D3F8-8958-41D3-98FE-96126E455F9C}" type="datetimeFigureOut">
              <a:rPr lang="pt-PT" smtClean="0"/>
              <a:pPr/>
              <a:t>23/05/2024</a:t>
            </a:fld>
            <a:endParaRPr lang="pt-PT"/>
          </a:p>
        </p:txBody>
      </p:sp>
      <p:sp>
        <p:nvSpPr>
          <p:cNvPr id="6" name="Marcador de Posição do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7" name="Marcador de Posição do Número do Diapositivo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83F0FF-2400-45B6-8BFC-38418C8FDFD9}" type="slidenum">
              <a:rPr lang="pt-PT" smtClean="0"/>
              <a:pPr/>
              <a:t>‹#›</a:t>
            </a:fld>
            <a:endParaRPr lang="pt-PT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pt-PT"/>
              <a:t>Clique para editar o estilo</a:t>
            </a:r>
          </a:p>
        </p:txBody>
      </p:sp>
      <p:sp>
        <p:nvSpPr>
          <p:cNvPr id="3" name="Marcador de Posição do Texto 2"/>
          <p:cNvSpPr>
            <a:spLocks noGrp="1"/>
          </p:cNvSpPr>
          <p:nvPr>
            <p:ph type="body" idx="1"/>
          </p:nvPr>
        </p:nvSpPr>
        <p:spPr>
          <a:xfrm>
            <a:off x="2560322" y="8596632"/>
            <a:ext cx="22625052" cy="3582668"/>
          </a:xfrm>
        </p:spPr>
        <p:txBody>
          <a:bodyPr anchor="b"/>
          <a:lstStyle>
            <a:lvl1pPr marL="0" indent="0">
              <a:buNone/>
              <a:defRPr sz="18433" b="1"/>
            </a:lvl1pPr>
            <a:lvl2pPr marL="3531298" indent="0">
              <a:buNone/>
              <a:defRPr sz="15558" b="1"/>
            </a:lvl2pPr>
            <a:lvl3pPr marL="7062593" indent="0">
              <a:buNone/>
              <a:defRPr sz="13867" b="1"/>
            </a:lvl3pPr>
            <a:lvl4pPr marL="10593891" indent="0">
              <a:buNone/>
              <a:defRPr sz="12514" b="1"/>
            </a:lvl4pPr>
            <a:lvl5pPr marL="14125188" indent="0">
              <a:buNone/>
              <a:defRPr sz="12514" b="1"/>
            </a:lvl5pPr>
            <a:lvl6pPr marL="17656486" indent="0">
              <a:buNone/>
              <a:defRPr sz="12514" b="1"/>
            </a:lvl6pPr>
            <a:lvl7pPr marL="21187782" indent="0">
              <a:buNone/>
              <a:defRPr sz="12514" b="1"/>
            </a:lvl7pPr>
            <a:lvl8pPr marL="24719081" indent="0">
              <a:buNone/>
              <a:defRPr sz="12514" b="1"/>
            </a:lvl8pPr>
            <a:lvl9pPr marL="28250378" indent="0">
              <a:buNone/>
              <a:defRPr sz="12514" b="1"/>
            </a:lvl9pPr>
          </a:lstStyle>
          <a:p>
            <a:pPr lvl="0"/>
            <a:r>
              <a:rPr lang="pt-PT"/>
              <a:t>Clique para editar os estilos</a:t>
            </a:r>
          </a:p>
        </p:txBody>
      </p:sp>
      <p:sp>
        <p:nvSpPr>
          <p:cNvPr id="4" name="Marcador de Posição de Conteúdo 3"/>
          <p:cNvSpPr>
            <a:spLocks noGrp="1"/>
          </p:cNvSpPr>
          <p:nvPr>
            <p:ph sz="half" idx="2"/>
          </p:nvPr>
        </p:nvSpPr>
        <p:spPr>
          <a:xfrm>
            <a:off x="2560322" y="12179301"/>
            <a:ext cx="22625052" cy="22127212"/>
          </a:xfrm>
        </p:spPr>
        <p:txBody>
          <a:bodyPr/>
          <a:lstStyle>
            <a:lvl1pPr>
              <a:defRPr sz="18433"/>
            </a:lvl1pPr>
            <a:lvl2pPr>
              <a:defRPr sz="15558"/>
            </a:lvl2pPr>
            <a:lvl3pPr>
              <a:defRPr sz="13867"/>
            </a:lvl3pPr>
            <a:lvl4pPr>
              <a:defRPr sz="12514"/>
            </a:lvl4pPr>
            <a:lvl5pPr>
              <a:defRPr sz="12514"/>
            </a:lvl5pPr>
            <a:lvl6pPr>
              <a:defRPr sz="12514"/>
            </a:lvl6pPr>
            <a:lvl7pPr>
              <a:defRPr sz="12514"/>
            </a:lvl7pPr>
            <a:lvl8pPr>
              <a:defRPr sz="12514"/>
            </a:lvl8pPr>
            <a:lvl9pPr>
              <a:defRPr sz="12514"/>
            </a:lvl9pPr>
          </a:lstStyle>
          <a:p>
            <a:pPr lvl="0"/>
            <a:r>
              <a:rPr lang="pt-PT"/>
              <a:t>Clique para editar os estilos</a:t>
            </a:r>
          </a:p>
          <a:p>
            <a:pPr lvl="1"/>
            <a:r>
              <a:rPr lang="pt-PT"/>
              <a:t>Segundo nível</a:t>
            </a:r>
          </a:p>
          <a:p>
            <a:pPr lvl="2"/>
            <a:r>
              <a:rPr lang="pt-PT"/>
              <a:t>Terceiro nível</a:t>
            </a:r>
          </a:p>
          <a:p>
            <a:pPr lvl="3"/>
            <a:r>
              <a:rPr lang="pt-PT"/>
              <a:t>Quarto nível</a:t>
            </a:r>
          </a:p>
          <a:p>
            <a:pPr lvl="4"/>
            <a:r>
              <a:rPr lang="pt-PT"/>
              <a:t>Quinto nível</a:t>
            </a:r>
          </a:p>
        </p:txBody>
      </p:sp>
      <p:sp>
        <p:nvSpPr>
          <p:cNvPr id="5" name="Marcador de Posição do Texto 4"/>
          <p:cNvSpPr>
            <a:spLocks noGrp="1"/>
          </p:cNvSpPr>
          <p:nvPr>
            <p:ph type="body" sz="quarter" idx="3"/>
          </p:nvPr>
        </p:nvSpPr>
        <p:spPr>
          <a:xfrm>
            <a:off x="26012142" y="8596632"/>
            <a:ext cx="22633941" cy="3582668"/>
          </a:xfrm>
        </p:spPr>
        <p:txBody>
          <a:bodyPr anchor="b"/>
          <a:lstStyle>
            <a:lvl1pPr marL="0" indent="0">
              <a:buNone/>
              <a:defRPr sz="18433" b="1"/>
            </a:lvl1pPr>
            <a:lvl2pPr marL="3531298" indent="0">
              <a:buNone/>
              <a:defRPr sz="15558" b="1"/>
            </a:lvl2pPr>
            <a:lvl3pPr marL="7062593" indent="0">
              <a:buNone/>
              <a:defRPr sz="13867" b="1"/>
            </a:lvl3pPr>
            <a:lvl4pPr marL="10593891" indent="0">
              <a:buNone/>
              <a:defRPr sz="12514" b="1"/>
            </a:lvl4pPr>
            <a:lvl5pPr marL="14125188" indent="0">
              <a:buNone/>
              <a:defRPr sz="12514" b="1"/>
            </a:lvl5pPr>
            <a:lvl6pPr marL="17656486" indent="0">
              <a:buNone/>
              <a:defRPr sz="12514" b="1"/>
            </a:lvl6pPr>
            <a:lvl7pPr marL="21187782" indent="0">
              <a:buNone/>
              <a:defRPr sz="12514" b="1"/>
            </a:lvl7pPr>
            <a:lvl8pPr marL="24719081" indent="0">
              <a:buNone/>
              <a:defRPr sz="12514" b="1"/>
            </a:lvl8pPr>
            <a:lvl9pPr marL="28250378" indent="0">
              <a:buNone/>
              <a:defRPr sz="12514" b="1"/>
            </a:lvl9pPr>
          </a:lstStyle>
          <a:p>
            <a:pPr lvl="0"/>
            <a:r>
              <a:rPr lang="pt-PT"/>
              <a:t>Clique para editar os estilos</a:t>
            </a:r>
          </a:p>
        </p:txBody>
      </p:sp>
      <p:sp>
        <p:nvSpPr>
          <p:cNvPr id="6" name="Marcador de Posição de Conteúdo 5"/>
          <p:cNvSpPr>
            <a:spLocks noGrp="1"/>
          </p:cNvSpPr>
          <p:nvPr>
            <p:ph sz="quarter" idx="4"/>
          </p:nvPr>
        </p:nvSpPr>
        <p:spPr>
          <a:xfrm>
            <a:off x="26012142" y="12179301"/>
            <a:ext cx="22633941" cy="22127212"/>
          </a:xfrm>
        </p:spPr>
        <p:txBody>
          <a:bodyPr/>
          <a:lstStyle>
            <a:lvl1pPr>
              <a:defRPr sz="18433"/>
            </a:lvl1pPr>
            <a:lvl2pPr>
              <a:defRPr sz="15558"/>
            </a:lvl2pPr>
            <a:lvl3pPr>
              <a:defRPr sz="13867"/>
            </a:lvl3pPr>
            <a:lvl4pPr>
              <a:defRPr sz="12514"/>
            </a:lvl4pPr>
            <a:lvl5pPr>
              <a:defRPr sz="12514"/>
            </a:lvl5pPr>
            <a:lvl6pPr>
              <a:defRPr sz="12514"/>
            </a:lvl6pPr>
            <a:lvl7pPr>
              <a:defRPr sz="12514"/>
            </a:lvl7pPr>
            <a:lvl8pPr>
              <a:defRPr sz="12514"/>
            </a:lvl8pPr>
            <a:lvl9pPr>
              <a:defRPr sz="12514"/>
            </a:lvl9pPr>
          </a:lstStyle>
          <a:p>
            <a:pPr lvl="0"/>
            <a:r>
              <a:rPr lang="pt-PT"/>
              <a:t>Clique para editar os estilos</a:t>
            </a:r>
          </a:p>
          <a:p>
            <a:pPr lvl="1"/>
            <a:r>
              <a:rPr lang="pt-PT"/>
              <a:t>Segundo nível</a:t>
            </a:r>
          </a:p>
          <a:p>
            <a:pPr lvl="2"/>
            <a:r>
              <a:rPr lang="pt-PT"/>
              <a:t>Terceiro nível</a:t>
            </a:r>
          </a:p>
          <a:p>
            <a:pPr lvl="3"/>
            <a:r>
              <a:rPr lang="pt-PT"/>
              <a:t>Quarto nível</a:t>
            </a:r>
          </a:p>
          <a:p>
            <a:pPr lvl="4"/>
            <a:r>
              <a:rPr lang="pt-PT"/>
              <a:t>Quinto nível</a:t>
            </a:r>
          </a:p>
        </p:txBody>
      </p:sp>
      <p:sp>
        <p:nvSpPr>
          <p:cNvPr id="7" name="Marcador de Posição da Dat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88D3F8-8958-41D3-98FE-96126E455F9C}" type="datetimeFigureOut">
              <a:rPr lang="pt-PT" smtClean="0"/>
              <a:pPr/>
              <a:t>23/05/2024</a:t>
            </a:fld>
            <a:endParaRPr lang="pt-PT"/>
          </a:p>
        </p:txBody>
      </p:sp>
      <p:sp>
        <p:nvSpPr>
          <p:cNvPr id="8" name="Marcador de Posição do Rodapé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9" name="Marcador de Posição do Número do Diapositivo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83F0FF-2400-45B6-8BFC-38418C8FDFD9}" type="slidenum">
              <a:rPr lang="pt-PT" smtClean="0"/>
              <a:pPr/>
              <a:t>‹#›</a:t>
            </a:fld>
            <a:endParaRPr lang="pt-PT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/>
              <a:t>Clique para editar o estilo</a:t>
            </a:r>
          </a:p>
        </p:txBody>
      </p:sp>
      <p:sp>
        <p:nvSpPr>
          <p:cNvPr id="3" name="Marcador de Posição da Dat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88D3F8-8958-41D3-98FE-96126E455F9C}" type="datetimeFigureOut">
              <a:rPr lang="pt-PT" smtClean="0"/>
              <a:pPr/>
              <a:t>23/05/2024</a:t>
            </a:fld>
            <a:endParaRPr lang="pt-PT"/>
          </a:p>
        </p:txBody>
      </p:sp>
      <p:sp>
        <p:nvSpPr>
          <p:cNvPr id="4" name="Marcador de Posição do Rodapé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5" name="Marcador de Posição do Número do Diapositivo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83F0FF-2400-45B6-8BFC-38418C8FDFD9}" type="slidenum">
              <a:rPr lang="pt-PT" smtClean="0"/>
              <a:pPr/>
              <a:t>‹#›</a:t>
            </a:fld>
            <a:endParaRPr lang="pt-PT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a Dat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88D3F8-8958-41D3-98FE-96126E455F9C}" type="datetimeFigureOut">
              <a:rPr lang="pt-PT" smtClean="0"/>
              <a:pPr/>
              <a:t>23/05/2024</a:t>
            </a:fld>
            <a:endParaRPr lang="pt-PT"/>
          </a:p>
        </p:txBody>
      </p:sp>
      <p:sp>
        <p:nvSpPr>
          <p:cNvPr id="3" name="Marcador de Posição do Rodapé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4" name="Marcador de Posição do Número do Diapositivo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83F0FF-2400-45B6-8BFC-38418C8FDFD9}" type="slidenum">
              <a:rPr lang="pt-PT" smtClean="0"/>
              <a:pPr/>
              <a:t>‹#›</a:t>
            </a:fld>
            <a:endParaRPr lang="pt-PT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2560323" y="1529081"/>
            <a:ext cx="16846553" cy="6507480"/>
          </a:xfrm>
        </p:spPr>
        <p:txBody>
          <a:bodyPr anchor="b"/>
          <a:lstStyle>
            <a:lvl1pPr algn="l">
              <a:defRPr sz="15558" b="1"/>
            </a:lvl1pPr>
          </a:lstStyle>
          <a:p>
            <a:r>
              <a:rPr lang="pt-PT"/>
              <a:t>Clique para editar o estilo</a:t>
            </a:r>
          </a:p>
        </p:txBody>
      </p:sp>
      <p:sp>
        <p:nvSpPr>
          <p:cNvPr id="3" name="Marcador de Posição de Conteúdo 2"/>
          <p:cNvSpPr>
            <a:spLocks noGrp="1"/>
          </p:cNvSpPr>
          <p:nvPr>
            <p:ph idx="1"/>
          </p:nvPr>
        </p:nvSpPr>
        <p:spPr>
          <a:xfrm>
            <a:off x="20020282" y="1529083"/>
            <a:ext cx="28625800" cy="32777433"/>
          </a:xfrm>
        </p:spPr>
        <p:txBody>
          <a:bodyPr/>
          <a:lstStyle>
            <a:lvl1pPr>
              <a:defRPr sz="24690"/>
            </a:lvl1pPr>
            <a:lvl2pPr>
              <a:defRPr sz="21477"/>
            </a:lvl2pPr>
            <a:lvl3pPr>
              <a:defRPr sz="18433"/>
            </a:lvl3pPr>
            <a:lvl4pPr>
              <a:defRPr sz="15558"/>
            </a:lvl4pPr>
            <a:lvl5pPr>
              <a:defRPr sz="15558"/>
            </a:lvl5pPr>
            <a:lvl6pPr>
              <a:defRPr sz="15558"/>
            </a:lvl6pPr>
            <a:lvl7pPr>
              <a:defRPr sz="15558"/>
            </a:lvl7pPr>
            <a:lvl8pPr>
              <a:defRPr sz="15558"/>
            </a:lvl8pPr>
            <a:lvl9pPr>
              <a:defRPr sz="15558"/>
            </a:lvl9pPr>
          </a:lstStyle>
          <a:p>
            <a:pPr lvl="0"/>
            <a:r>
              <a:rPr lang="pt-PT"/>
              <a:t>Clique para editar os estilos</a:t>
            </a:r>
          </a:p>
          <a:p>
            <a:pPr lvl="1"/>
            <a:r>
              <a:rPr lang="pt-PT"/>
              <a:t>Segundo nível</a:t>
            </a:r>
          </a:p>
          <a:p>
            <a:pPr lvl="2"/>
            <a:r>
              <a:rPr lang="pt-PT"/>
              <a:t>Terceiro nível</a:t>
            </a:r>
          </a:p>
          <a:p>
            <a:pPr lvl="3"/>
            <a:r>
              <a:rPr lang="pt-PT"/>
              <a:t>Quarto nível</a:t>
            </a:r>
          </a:p>
          <a:p>
            <a:pPr lvl="4"/>
            <a:r>
              <a:rPr lang="pt-PT"/>
              <a:t>Quinto nível</a:t>
            </a:r>
          </a:p>
        </p:txBody>
      </p:sp>
      <p:sp>
        <p:nvSpPr>
          <p:cNvPr id="4" name="Marcador de Posição do Texto 3"/>
          <p:cNvSpPr>
            <a:spLocks noGrp="1"/>
          </p:cNvSpPr>
          <p:nvPr>
            <p:ph type="body" sz="half" idx="2"/>
          </p:nvPr>
        </p:nvSpPr>
        <p:spPr>
          <a:xfrm>
            <a:off x="2560323" y="8036564"/>
            <a:ext cx="16846553" cy="26269952"/>
          </a:xfrm>
        </p:spPr>
        <p:txBody>
          <a:bodyPr/>
          <a:lstStyle>
            <a:lvl1pPr marL="0" indent="0">
              <a:buNone/>
              <a:defRPr sz="10823"/>
            </a:lvl1pPr>
            <a:lvl2pPr marL="3531298" indent="0">
              <a:buNone/>
              <a:defRPr sz="9301"/>
            </a:lvl2pPr>
            <a:lvl3pPr marL="7062593" indent="0">
              <a:buNone/>
              <a:defRPr sz="7610"/>
            </a:lvl3pPr>
            <a:lvl4pPr marL="10593891" indent="0">
              <a:buNone/>
              <a:defRPr sz="6934"/>
            </a:lvl4pPr>
            <a:lvl5pPr marL="14125188" indent="0">
              <a:buNone/>
              <a:defRPr sz="6934"/>
            </a:lvl5pPr>
            <a:lvl6pPr marL="17656486" indent="0">
              <a:buNone/>
              <a:defRPr sz="6934"/>
            </a:lvl6pPr>
            <a:lvl7pPr marL="21187782" indent="0">
              <a:buNone/>
              <a:defRPr sz="6934"/>
            </a:lvl7pPr>
            <a:lvl8pPr marL="24719081" indent="0">
              <a:buNone/>
              <a:defRPr sz="6934"/>
            </a:lvl8pPr>
            <a:lvl9pPr marL="28250378" indent="0">
              <a:buNone/>
              <a:defRPr sz="6934"/>
            </a:lvl9pPr>
          </a:lstStyle>
          <a:p>
            <a:pPr lvl="0"/>
            <a:r>
              <a:rPr lang="pt-PT"/>
              <a:t>Clique para editar os estilos</a:t>
            </a:r>
          </a:p>
        </p:txBody>
      </p:sp>
      <p:sp>
        <p:nvSpPr>
          <p:cNvPr id="5" name="Marcador de Posição d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88D3F8-8958-41D3-98FE-96126E455F9C}" type="datetimeFigureOut">
              <a:rPr lang="pt-PT" smtClean="0"/>
              <a:pPr/>
              <a:t>23/05/2024</a:t>
            </a:fld>
            <a:endParaRPr lang="pt-PT"/>
          </a:p>
        </p:txBody>
      </p:sp>
      <p:sp>
        <p:nvSpPr>
          <p:cNvPr id="6" name="Marcador de Posição do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7" name="Marcador de Posição do Número do Diapositivo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83F0FF-2400-45B6-8BFC-38418C8FDFD9}" type="slidenum">
              <a:rPr lang="pt-PT" smtClean="0"/>
              <a:pPr/>
              <a:t>‹#›</a:t>
            </a:fld>
            <a:endParaRPr lang="pt-PT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0036812" y="26883359"/>
            <a:ext cx="30723840" cy="3173733"/>
          </a:xfrm>
        </p:spPr>
        <p:txBody>
          <a:bodyPr anchor="b"/>
          <a:lstStyle>
            <a:lvl1pPr algn="l">
              <a:defRPr sz="15558" b="1"/>
            </a:lvl1pPr>
          </a:lstStyle>
          <a:p>
            <a:r>
              <a:rPr lang="pt-PT"/>
              <a:t>Clique para editar o estilo</a:t>
            </a:r>
          </a:p>
        </p:txBody>
      </p:sp>
      <p:sp>
        <p:nvSpPr>
          <p:cNvPr id="3" name="Marcador de Posição da Imagem 2"/>
          <p:cNvSpPr>
            <a:spLocks noGrp="1"/>
          </p:cNvSpPr>
          <p:nvPr>
            <p:ph type="pic" idx="1"/>
          </p:nvPr>
        </p:nvSpPr>
        <p:spPr>
          <a:xfrm>
            <a:off x="10036812" y="3431540"/>
            <a:ext cx="30723840" cy="23042880"/>
          </a:xfrm>
        </p:spPr>
        <p:txBody>
          <a:bodyPr/>
          <a:lstStyle>
            <a:lvl1pPr marL="0" indent="0">
              <a:buNone/>
              <a:defRPr sz="24690"/>
            </a:lvl1pPr>
            <a:lvl2pPr marL="3531298" indent="0">
              <a:buNone/>
              <a:defRPr sz="21477"/>
            </a:lvl2pPr>
            <a:lvl3pPr marL="7062593" indent="0">
              <a:buNone/>
              <a:defRPr sz="18433"/>
            </a:lvl3pPr>
            <a:lvl4pPr marL="10593891" indent="0">
              <a:buNone/>
              <a:defRPr sz="15558"/>
            </a:lvl4pPr>
            <a:lvl5pPr marL="14125188" indent="0">
              <a:buNone/>
              <a:defRPr sz="15558"/>
            </a:lvl5pPr>
            <a:lvl6pPr marL="17656486" indent="0">
              <a:buNone/>
              <a:defRPr sz="15558"/>
            </a:lvl6pPr>
            <a:lvl7pPr marL="21187782" indent="0">
              <a:buNone/>
              <a:defRPr sz="15558"/>
            </a:lvl7pPr>
            <a:lvl8pPr marL="24719081" indent="0">
              <a:buNone/>
              <a:defRPr sz="15558"/>
            </a:lvl8pPr>
            <a:lvl9pPr marL="28250378" indent="0">
              <a:buNone/>
              <a:defRPr sz="15558"/>
            </a:lvl9pPr>
          </a:lstStyle>
          <a:p>
            <a:endParaRPr lang="pt-PT"/>
          </a:p>
        </p:txBody>
      </p:sp>
      <p:sp>
        <p:nvSpPr>
          <p:cNvPr id="4" name="Marcador de Posição do Texto 3"/>
          <p:cNvSpPr>
            <a:spLocks noGrp="1"/>
          </p:cNvSpPr>
          <p:nvPr>
            <p:ph type="body" sz="half" idx="2"/>
          </p:nvPr>
        </p:nvSpPr>
        <p:spPr>
          <a:xfrm>
            <a:off x="10036812" y="30057094"/>
            <a:ext cx="30723840" cy="4507227"/>
          </a:xfrm>
        </p:spPr>
        <p:txBody>
          <a:bodyPr/>
          <a:lstStyle>
            <a:lvl1pPr marL="0" indent="0">
              <a:buNone/>
              <a:defRPr sz="10823"/>
            </a:lvl1pPr>
            <a:lvl2pPr marL="3531298" indent="0">
              <a:buNone/>
              <a:defRPr sz="9301"/>
            </a:lvl2pPr>
            <a:lvl3pPr marL="7062593" indent="0">
              <a:buNone/>
              <a:defRPr sz="7610"/>
            </a:lvl3pPr>
            <a:lvl4pPr marL="10593891" indent="0">
              <a:buNone/>
              <a:defRPr sz="6934"/>
            </a:lvl4pPr>
            <a:lvl5pPr marL="14125188" indent="0">
              <a:buNone/>
              <a:defRPr sz="6934"/>
            </a:lvl5pPr>
            <a:lvl6pPr marL="17656486" indent="0">
              <a:buNone/>
              <a:defRPr sz="6934"/>
            </a:lvl6pPr>
            <a:lvl7pPr marL="21187782" indent="0">
              <a:buNone/>
              <a:defRPr sz="6934"/>
            </a:lvl7pPr>
            <a:lvl8pPr marL="24719081" indent="0">
              <a:buNone/>
              <a:defRPr sz="6934"/>
            </a:lvl8pPr>
            <a:lvl9pPr marL="28250378" indent="0">
              <a:buNone/>
              <a:defRPr sz="6934"/>
            </a:lvl9pPr>
          </a:lstStyle>
          <a:p>
            <a:pPr lvl="0"/>
            <a:r>
              <a:rPr lang="pt-PT"/>
              <a:t>Clique para editar os estilos</a:t>
            </a:r>
          </a:p>
        </p:txBody>
      </p:sp>
      <p:sp>
        <p:nvSpPr>
          <p:cNvPr id="5" name="Marcador de Posição d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88D3F8-8958-41D3-98FE-96126E455F9C}" type="datetimeFigureOut">
              <a:rPr lang="pt-PT" smtClean="0"/>
              <a:pPr/>
              <a:t>23/05/2024</a:t>
            </a:fld>
            <a:endParaRPr lang="pt-PT"/>
          </a:p>
        </p:txBody>
      </p:sp>
      <p:sp>
        <p:nvSpPr>
          <p:cNvPr id="6" name="Marcador de Posição do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7" name="Marcador de Posição do Número do Diapositivo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83F0FF-2400-45B6-8BFC-38418C8FDFD9}" type="slidenum">
              <a:rPr lang="pt-PT" smtClean="0"/>
              <a:pPr/>
              <a:t>‹#›</a:t>
            </a:fld>
            <a:endParaRPr lang="pt-PT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/>
              <a:t>Clique para editar o estilo</a:t>
            </a:r>
          </a:p>
        </p:txBody>
      </p:sp>
      <p:sp>
        <p:nvSpPr>
          <p:cNvPr id="3" name="Marcador de Posição de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PT"/>
              <a:t>Clique para editar os estilos</a:t>
            </a:r>
          </a:p>
          <a:p>
            <a:pPr lvl="1"/>
            <a:r>
              <a:rPr lang="pt-PT"/>
              <a:t>Segundo nível</a:t>
            </a:r>
          </a:p>
          <a:p>
            <a:pPr lvl="2"/>
            <a:r>
              <a:rPr lang="pt-PT"/>
              <a:t>Terceiro nível</a:t>
            </a:r>
          </a:p>
          <a:p>
            <a:pPr lvl="3"/>
            <a:r>
              <a:rPr lang="pt-PT"/>
              <a:t>Quarto nível</a:t>
            </a:r>
          </a:p>
          <a:p>
            <a:pPr lvl="4"/>
            <a:r>
              <a:rPr lang="pt-PT"/>
              <a:t>Quinto nível</a:t>
            </a:r>
          </a:p>
        </p:txBody>
      </p:sp>
      <p:sp>
        <p:nvSpPr>
          <p:cNvPr id="4" name="Marcador de Posição d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88D3F8-8958-41D3-98FE-96126E455F9C}" type="datetimeFigureOut">
              <a:rPr lang="pt-PT" smtClean="0"/>
              <a:pPr/>
              <a:t>23/05/2024</a:t>
            </a:fld>
            <a:endParaRPr lang="pt-PT"/>
          </a:p>
        </p:txBody>
      </p:sp>
      <p:sp>
        <p:nvSpPr>
          <p:cNvPr id="5" name="Marcador de Posição do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6" name="Marcador de Posição do Número do Diapositivo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83F0FF-2400-45B6-8BFC-38418C8FDFD9}" type="slidenum">
              <a:rPr lang="pt-PT" smtClean="0"/>
              <a:pPr/>
              <a:t>‹#›</a:t>
            </a:fld>
            <a:endParaRPr lang="pt-PT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e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37124640" y="1537977"/>
            <a:ext cx="11521439" cy="32768540"/>
          </a:xfrm>
        </p:spPr>
        <p:txBody>
          <a:bodyPr vert="eaVert"/>
          <a:lstStyle/>
          <a:p>
            <a:r>
              <a:rPr lang="pt-PT"/>
              <a:t>Clique para editar o estilo</a:t>
            </a:r>
          </a:p>
        </p:txBody>
      </p:sp>
      <p:sp>
        <p:nvSpPr>
          <p:cNvPr id="3" name="Marcador de Posição de Texto Vertical 2"/>
          <p:cNvSpPr>
            <a:spLocks noGrp="1"/>
          </p:cNvSpPr>
          <p:nvPr>
            <p:ph type="body" orient="vert" idx="1"/>
          </p:nvPr>
        </p:nvSpPr>
        <p:spPr>
          <a:xfrm>
            <a:off x="2560322" y="1537977"/>
            <a:ext cx="33710879" cy="32768540"/>
          </a:xfrm>
        </p:spPr>
        <p:txBody>
          <a:bodyPr vert="eaVert"/>
          <a:lstStyle/>
          <a:p>
            <a:pPr lvl="0"/>
            <a:r>
              <a:rPr lang="pt-PT"/>
              <a:t>Clique para editar os estilos</a:t>
            </a:r>
          </a:p>
          <a:p>
            <a:pPr lvl="1"/>
            <a:r>
              <a:rPr lang="pt-PT"/>
              <a:t>Segundo nível</a:t>
            </a:r>
          </a:p>
          <a:p>
            <a:pPr lvl="2"/>
            <a:r>
              <a:rPr lang="pt-PT"/>
              <a:t>Terceiro nível</a:t>
            </a:r>
          </a:p>
          <a:p>
            <a:pPr lvl="3"/>
            <a:r>
              <a:rPr lang="pt-PT"/>
              <a:t>Quarto nível</a:t>
            </a:r>
          </a:p>
          <a:p>
            <a:pPr lvl="4"/>
            <a:r>
              <a:rPr lang="pt-PT"/>
              <a:t>Quinto nível</a:t>
            </a:r>
          </a:p>
        </p:txBody>
      </p:sp>
      <p:sp>
        <p:nvSpPr>
          <p:cNvPr id="4" name="Marcador de Posição d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88D3F8-8958-41D3-98FE-96126E455F9C}" type="datetimeFigureOut">
              <a:rPr lang="pt-PT" smtClean="0"/>
              <a:pPr/>
              <a:t>23/05/2024</a:t>
            </a:fld>
            <a:endParaRPr lang="pt-PT"/>
          </a:p>
        </p:txBody>
      </p:sp>
      <p:sp>
        <p:nvSpPr>
          <p:cNvPr id="5" name="Marcador de Posição do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6" name="Marcador de Posição do Número do Diapositivo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83F0FF-2400-45B6-8BFC-38418C8FDFD9}" type="slidenum">
              <a:rPr lang="pt-PT" smtClean="0"/>
              <a:pPr/>
              <a:t>‹#›</a:t>
            </a:fld>
            <a:endParaRPr lang="pt-PT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o Título 1"/>
          <p:cNvSpPr>
            <a:spLocks noGrp="1"/>
          </p:cNvSpPr>
          <p:nvPr>
            <p:ph type="title"/>
          </p:nvPr>
        </p:nvSpPr>
        <p:spPr>
          <a:xfrm>
            <a:off x="2560320" y="1537974"/>
            <a:ext cx="46085761" cy="6400800"/>
          </a:xfrm>
          <a:prstGeom prst="rect">
            <a:avLst/>
          </a:prstGeom>
        </p:spPr>
        <p:txBody>
          <a:bodyPr vert="horz" lIns="417633" tIns="208817" rIns="417633" bIns="208817" rtlCol="0" anchor="ctr">
            <a:normAutofit/>
          </a:bodyPr>
          <a:lstStyle/>
          <a:p>
            <a:r>
              <a:rPr lang="pt-PT"/>
              <a:t>Clique para editar o estilo</a:t>
            </a:r>
          </a:p>
        </p:txBody>
      </p:sp>
      <p:sp>
        <p:nvSpPr>
          <p:cNvPr id="3" name="Marcador de Posição do Texto 2"/>
          <p:cNvSpPr>
            <a:spLocks noGrp="1"/>
          </p:cNvSpPr>
          <p:nvPr>
            <p:ph type="body" idx="1"/>
          </p:nvPr>
        </p:nvSpPr>
        <p:spPr>
          <a:xfrm>
            <a:off x="2560320" y="8961123"/>
            <a:ext cx="46085761" cy="25345393"/>
          </a:xfrm>
          <a:prstGeom prst="rect">
            <a:avLst/>
          </a:prstGeom>
        </p:spPr>
        <p:txBody>
          <a:bodyPr vert="horz" lIns="417633" tIns="208817" rIns="417633" bIns="208817" rtlCol="0">
            <a:normAutofit/>
          </a:bodyPr>
          <a:lstStyle/>
          <a:p>
            <a:pPr lvl="0"/>
            <a:r>
              <a:rPr lang="pt-PT"/>
              <a:t>Clique para editar os estilos</a:t>
            </a:r>
          </a:p>
          <a:p>
            <a:pPr lvl="1"/>
            <a:r>
              <a:rPr lang="pt-PT"/>
              <a:t>Segundo nível</a:t>
            </a:r>
          </a:p>
          <a:p>
            <a:pPr lvl="2"/>
            <a:r>
              <a:rPr lang="pt-PT"/>
              <a:t>Terceiro nível</a:t>
            </a:r>
          </a:p>
          <a:p>
            <a:pPr lvl="3"/>
            <a:r>
              <a:rPr lang="pt-PT"/>
              <a:t>Quarto nível</a:t>
            </a:r>
          </a:p>
          <a:p>
            <a:pPr lvl="4"/>
            <a:r>
              <a:rPr lang="pt-PT"/>
              <a:t>Quinto nível</a:t>
            </a:r>
          </a:p>
        </p:txBody>
      </p:sp>
      <p:sp>
        <p:nvSpPr>
          <p:cNvPr id="4" name="Marcador de Posição da Data 3"/>
          <p:cNvSpPr>
            <a:spLocks noGrp="1"/>
          </p:cNvSpPr>
          <p:nvPr>
            <p:ph type="dt" sz="half" idx="2"/>
          </p:nvPr>
        </p:nvSpPr>
        <p:spPr>
          <a:xfrm>
            <a:off x="2560321" y="35595564"/>
            <a:ext cx="11948159" cy="2044699"/>
          </a:xfrm>
          <a:prstGeom prst="rect">
            <a:avLst/>
          </a:prstGeom>
        </p:spPr>
        <p:txBody>
          <a:bodyPr vert="horz" lIns="417633" tIns="208817" rIns="417633" bIns="208817" rtlCol="0" anchor="ctr"/>
          <a:lstStyle>
            <a:lvl1pPr algn="l">
              <a:defRPr sz="9301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888D3F8-8958-41D3-98FE-96126E455F9C}" type="datetimeFigureOut">
              <a:rPr lang="pt-PT" smtClean="0"/>
              <a:pPr/>
              <a:t>23/05/2024</a:t>
            </a:fld>
            <a:endParaRPr lang="pt-PT"/>
          </a:p>
        </p:txBody>
      </p:sp>
      <p:sp>
        <p:nvSpPr>
          <p:cNvPr id="5" name="Marcador de Posição do Rodapé 4"/>
          <p:cNvSpPr>
            <a:spLocks noGrp="1"/>
          </p:cNvSpPr>
          <p:nvPr>
            <p:ph type="ftr" sz="quarter" idx="3"/>
          </p:nvPr>
        </p:nvSpPr>
        <p:spPr>
          <a:xfrm>
            <a:off x="17495523" y="35595564"/>
            <a:ext cx="16215360" cy="2044699"/>
          </a:xfrm>
          <a:prstGeom prst="rect">
            <a:avLst/>
          </a:prstGeom>
        </p:spPr>
        <p:txBody>
          <a:bodyPr vert="horz" lIns="417633" tIns="208817" rIns="417633" bIns="208817" rtlCol="0" anchor="ctr"/>
          <a:lstStyle>
            <a:lvl1pPr algn="ctr">
              <a:defRPr sz="9301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PT"/>
          </a:p>
        </p:txBody>
      </p:sp>
      <p:sp>
        <p:nvSpPr>
          <p:cNvPr id="6" name="Marcador de Posição do Número do Diapositivo 5"/>
          <p:cNvSpPr>
            <a:spLocks noGrp="1"/>
          </p:cNvSpPr>
          <p:nvPr>
            <p:ph type="sldNum" sz="quarter" idx="4"/>
          </p:nvPr>
        </p:nvSpPr>
        <p:spPr>
          <a:xfrm>
            <a:off x="36697923" y="35595564"/>
            <a:ext cx="11948159" cy="2044699"/>
          </a:xfrm>
          <a:prstGeom prst="rect">
            <a:avLst/>
          </a:prstGeom>
        </p:spPr>
        <p:txBody>
          <a:bodyPr vert="horz" lIns="417633" tIns="208817" rIns="417633" bIns="208817" rtlCol="0" anchor="ctr"/>
          <a:lstStyle>
            <a:lvl1pPr algn="r">
              <a:defRPr sz="9301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983F0FF-2400-45B6-8BFC-38418C8FDFD9}" type="slidenum">
              <a:rPr lang="pt-PT" smtClean="0"/>
              <a:pPr/>
              <a:t>‹#›</a:t>
            </a:fld>
            <a:endParaRPr lang="pt-PT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7062593" rtl="0" eaLnBrk="1" latinLnBrk="0" hangingPunct="1">
        <a:spcBef>
          <a:spcPct val="0"/>
        </a:spcBef>
        <a:buNone/>
        <a:defRPr sz="33991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648474" indent="-2648474" algn="l" defTabSz="7062593" rtl="0" eaLnBrk="1" latinLnBrk="0" hangingPunct="1">
        <a:spcBef>
          <a:spcPct val="20000"/>
        </a:spcBef>
        <a:buFont typeface="Arial" pitchFamily="34" charset="0"/>
        <a:buChar char="•"/>
        <a:defRPr sz="24690" kern="1200">
          <a:solidFill>
            <a:schemeClr val="tx1"/>
          </a:solidFill>
          <a:latin typeface="+mn-lt"/>
          <a:ea typeface="+mn-ea"/>
          <a:cs typeface="+mn-cs"/>
        </a:defRPr>
      </a:lvl1pPr>
      <a:lvl2pPr marL="5738359" indent="-2207061" algn="l" defTabSz="7062593" rtl="0" eaLnBrk="1" latinLnBrk="0" hangingPunct="1">
        <a:spcBef>
          <a:spcPct val="20000"/>
        </a:spcBef>
        <a:buFont typeface="Arial" pitchFamily="34" charset="0"/>
        <a:buChar char="–"/>
        <a:defRPr sz="21477" kern="1200">
          <a:solidFill>
            <a:schemeClr val="tx1"/>
          </a:solidFill>
          <a:latin typeface="+mn-lt"/>
          <a:ea typeface="+mn-ea"/>
          <a:cs typeface="+mn-cs"/>
        </a:defRPr>
      </a:lvl2pPr>
      <a:lvl3pPr marL="8828242" indent="-1765649" algn="l" defTabSz="7062593" rtl="0" eaLnBrk="1" latinLnBrk="0" hangingPunct="1">
        <a:spcBef>
          <a:spcPct val="20000"/>
        </a:spcBef>
        <a:buFont typeface="Arial" pitchFamily="34" charset="0"/>
        <a:buChar char="•"/>
        <a:defRPr sz="18433" kern="1200">
          <a:solidFill>
            <a:schemeClr val="tx1"/>
          </a:solidFill>
          <a:latin typeface="+mn-lt"/>
          <a:ea typeface="+mn-ea"/>
          <a:cs typeface="+mn-cs"/>
        </a:defRPr>
      </a:lvl3pPr>
      <a:lvl4pPr marL="12359540" indent="-1765649" algn="l" defTabSz="7062593" rtl="0" eaLnBrk="1" latinLnBrk="0" hangingPunct="1">
        <a:spcBef>
          <a:spcPct val="20000"/>
        </a:spcBef>
        <a:buFont typeface="Arial" pitchFamily="34" charset="0"/>
        <a:buChar char="–"/>
        <a:defRPr sz="15558" kern="1200">
          <a:solidFill>
            <a:schemeClr val="tx1"/>
          </a:solidFill>
          <a:latin typeface="+mn-lt"/>
          <a:ea typeface="+mn-ea"/>
          <a:cs typeface="+mn-cs"/>
        </a:defRPr>
      </a:lvl4pPr>
      <a:lvl5pPr marL="15890837" indent="-1765649" algn="l" defTabSz="7062593" rtl="0" eaLnBrk="1" latinLnBrk="0" hangingPunct="1">
        <a:spcBef>
          <a:spcPct val="20000"/>
        </a:spcBef>
        <a:buFont typeface="Arial" pitchFamily="34" charset="0"/>
        <a:buChar char="»"/>
        <a:defRPr sz="15558" kern="1200">
          <a:solidFill>
            <a:schemeClr val="tx1"/>
          </a:solidFill>
          <a:latin typeface="+mn-lt"/>
          <a:ea typeface="+mn-ea"/>
          <a:cs typeface="+mn-cs"/>
        </a:defRPr>
      </a:lvl5pPr>
      <a:lvl6pPr marL="19422133" indent="-1765649" algn="l" defTabSz="7062593" rtl="0" eaLnBrk="1" latinLnBrk="0" hangingPunct="1">
        <a:spcBef>
          <a:spcPct val="20000"/>
        </a:spcBef>
        <a:buFont typeface="Arial" pitchFamily="34" charset="0"/>
        <a:buChar char="•"/>
        <a:defRPr sz="15558" kern="1200">
          <a:solidFill>
            <a:schemeClr val="tx1"/>
          </a:solidFill>
          <a:latin typeface="+mn-lt"/>
          <a:ea typeface="+mn-ea"/>
          <a:cs typeface="+mn-cs"/>
        </a:defRPr>
      </a:lvl6pPr>
      <a:lvl7pPr marL="22953434" indent="-1765649" algn="l" defTabSz="7062593" rtl="0" eaLnBrk="1" latinLnBrk="0" hangingPunct="1">
        <a:spcBef>
          <a:spcPct val="20000"/>
        </a:spcBef>
        <a:buFont typeface="Arial" pitchFamily="34" charset="0"/>
        <a:buChar char="•"/>
        <a:defRPr sz="15558" kern="1200">
          <a:solidFill>
            <a:schemeClr val="tx1"/>
          </a:solidFill>
          <a:latin typeface="+mn-lt"/>
          <a:ea typeface="+mn-ea"/>
          <a:cs typeface="+mn-cs"/>
        </a:defRPr>
      </a:lvl7pPr>
      <a:lvl8pPr marL="26484730" indent="-1765649" algn="l" defTabSz="7062593" rtl="0" eaLnBrk="1" latinLnBrk="0" hangingPunct="1">
        <a:spcBef>
          <a:spcPct val="20000"/>
        </a:spcBef>
        <a:buFont typeface="Arial" pitchFamily="34" charset="0"/>
        <a:buChar char="•"/>
        <a:defRPr sz="15558" kern="1200">
          <a:solidFill>
            <a:schemeClr val="tx1"/>
          </a:solidFill>
          <a:latin typeface="+mn-lt"/>
          <a:ea typeface="+mn-ea"/>
          <a:cs typeface="+mn-cs"/>
        </a:defRPr>
      </a:lvl8pPr>
      <a:lvl9pPr marL="30016027" indent="-1765649" algn="l" defTabSz="7062593" rtl="0" eaLnBrk="1" latinLnBrk="0" hangingPunct="1">
        <a:spcBef>
          <a:spcPct val="20000"/>
        </a:spcBef>
        <a:buFont typeface="Arial" pitchFamily="34" charset="0"/>
        <a:buChar char="•"/>
        <a:defRPr sz="15558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PT"/>
      </a:defPPr>
      <a:lvl1pPr marL="0" algn="l" defTabSz="7062593" rtl="0" eaLnBrk="1" latinLnBrk="0" hangingPunct="1">
        <a:defRPr sz="13867" kern="1200">
          <a:solidFill>
            <a:schemeClr val="tx1"/>
          </a:solidFill>
          <a:latin typeface="+mn-lt"/>
          <a:ea typeface="+mn-ea"/>
          <a:cs typeface="+mn-cs"/>
        </a:defRPr>
      </a:lvl1pPr>
      <a:lvl2pPr marL="3531298" algn="l" defTabSz="7062593" rtl="0" eaLnBrk="1" latinLnBrk="0" hangingPunct="1">
        <a:defRPr sz="13867" kern="1200">
          <a:solidFill>
            <a:schemeClr val="tx1"/>
          </a:solidFill>
          <a:latin typeface="+mn-lt"/>
          <a:ea typeface="+mn-ea"/>
          <a:cs typeface="+mn-cs"/>
        </a:defRPr>
      </a:lvl2pPr>
      <a:lvl3pPr marL="7062593" algn="l" defTabSz="7062593" rtl="0" eaLnBrk="1" latinLnBrk="0" hangingPunct="1">
        <a:defRPr sz="13867" kern="1200">
          <a:solidFill>
            <a:schemeClr val="tx1"/>
          </a:solidFill>
          <a:latin typeface="+mn-lt"/>
          <a:ea typeface="+mn-ea"/>
          <a:cs typeface="+mn-cs"/>
        </a:defRPr>
      </a:lvl3pPr>
      <a:lvl4pPr marL="10593891" algn="l" defTabSz="7062593" rtl="0" eaLnBrk="1" latinLnBrk="0" hangingPunct="1">
        <a:defRPr sz="13867" kern="1200">
          <a:solidFill>
            <a:schemeClr val="tx1"/>
          </a:solidFill>
          <a:latin typeface="+mn-lt"/>
          <a:ea typeface="+mn-ea"/>
          <a:cs typeface="+mn-cs"/>
        </a:defRPr>
      </a:lvl4pPr>
      <a:lvl5pPr marL="14125188" algn="l" defTabSz="7062593" rtl="0" eaLnBrk="1" latinLnBrk="0" hangingPunct="1">
        <a:defRPr sz="13867" kern="1200">
          <a:solidFill>
            <a:schemeClr val="tx1"/>
          </a:solidFill>
          <a:latin typeface="+mn-lt"/>
          <a:ea typeface="+mn-ea"/>
          <a:cs typeface="+mn-cs"/>
        </a:defRPr>
      </a:lvl5pPr>
      <a:lvl6pPr marL="17656486" algn="l" defTabSz="7062593" rtl="0" eaLnBrk="1" latinLnBrk="0" hangingPunct="1">
        <a:defRPr sz="13867" kern="1200">
          <a:solidFill>
            <a:schemeClr val="tx1"/>
          </a:solidFill>
          <a:latin typeface="+mn-lt"/>
          <a:ea typeface="+mn-ea"/>
          <a:cs typeface="+mn-cs"/>
        </a:defRPr>
      </a:lvl6pPr>
      <a:lvl7pPr marL="21187782" algn="l" defTabSz="7062593" rtl="0" eaLnBrk="1" latinLnBrk="0" hangingPunct="1">
        <a:defRPr sz="13867" kern="1200">
          <a:solidFill>
            <a:schemeClr val="tx1"/>
          </a:solidFill>
          <a:latin typeface="+mn-lt"/>
          <a:ea typeface="+mn-ea"/>
          <a:cs typeface="+mn-cs"/>
        </a:defRPr>
      </a:lvl7pPr>
      <a:lvl8pPr marL="24719081" algn="l" defTabSz="7062593" rtl="0" eaLnBrk="1" latinLnBrk="0" hangingPunct="1">
        <a:defRPr sz="13867" kern="1200">
          <a:solidFill>
            <a:schemeClr val="tx1"/>
          </a:solidFill>
          <a:latin typeface="+mn-lt"/>
          <a:ea typeface="+mn-ea"/>
          <a:cs typeface="+mn-cs"/>
        </a:defRPr>
      </a:lvl8pPr>
      <a:lvl9pPr marL="28250378" algn="l" defTabSz="7062593" rtl="0" eaLnBrk="1" latinLnBrk="0" hangingPunct="1">
        <a:defRPr sz="13867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1.vml"/><Relationship Id="rId4" Type="http://schemas.openxmlformats.org/officeDocument/2006/relationships/image" Target="../media/image1.em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aixaDeTexto 4"/>
          <p:cNvSpPr txBox="1"/>
          <p:nvPr/>
        </p:nvSpPr>
        <p:spPr>
          <a:xfrm>
            <a:off x="8465296" y="4008712"/>
            <a:ext cx="29973862" cy="3861971"/>
          </a:xfrm>
          <a:prstGeom prst="rect">
            <a:avLst/>
          </a:prstGeom>
          <a:noFill/>
        </p:spPr>
        <p:txBody>
          <a:bodyPr wrap="square" lIns="218899" tIns="109450" rIns="218899" bIns="109450" rtlCol="0">
            <a:spAutoFit/>
          </a:bodyPr>
          <a:lstStyle/>
          <a:p>
            <a:r>
              <a:rPr lang="pt-BR" sz="5750" b="1" cap="all" dirty="0"/>
              <a:t>TÍTULO original DO TRABALHO (CALIBRI, negrito, 34pt, MAIÚSCULAS)</a:t>
            </a:r>
          </a:p>
          <a:p>
            <a:r>
              <a:rPr lang="pt-BR" sz="4735" i="1" cap="all" dirty="0"/>
              <a:t>Título em inglês (Se original não em inglês) (Calibri, itálico, 28PT, maiúsculas)</a:t>
            </a:r>
            <a:endParaRPr lang="pt-PT" sz="4735" i="1" cap="all" dirty="0"/>
          </a:p>
          <a:p>
            <a:pPr>
              <a:spcBef>
                <a:spcPts val="1436"/>
              </a:spcBef>
            </a:pPr>
            <a:r>
              <a:rPr lang="pt-BR" sz="4228" cap="all" dirty="0"/>
              <a:t>PRIMEIRO AUTOR</a:t>
            </a:r>
            <a:r>
              <a:rPr lang="pt-BR" sz="4228" cap="all" baseline="30000" dirty="0"/>
              <a:t>1</a:t>
            </a:r>
            <a:r>
              <a:rPr lang="pt-BR" sz="4228" cap="all" dirty="0"/>
              <a:t>, SEGUNDo AUTOR</a:t>
            </a:r>
            <a:r>
              <a:rPr lang="pt-BR" sz="4228" cap="all" baseline="30000" dirty="0"/>
              <a:t>2</a:t>
            </a:r>
            <a:r>
              <a:rPr lang="pt-BR" sz="4228" cap="all" dirty="0"/>
              <a:t>, …, N AUTOR</a:t>
            </a:r>
            <a:r>
              <a:rPr lang="pt-BR" sz="4228" cap="all" baseline="30000" dirty="0"/>
              <a:t>N</a:t>
            </a:r>
            <a:r>
              <a:rPr lang="pt-BR" sz="4228" cap="all" dirty="0"/>
              <a:t> (calibrI, 25 pt, maiúsculas)</a:t>
            </a:r>
            <a:endParaRPr lang="pt-PT" sz="4228" cap="all" dirty="0"/>
          </a:p>
          <a:p>
            <a:r>
              <a:rPr lang="pt-BR" sz="3890" i="1" baseline="30000" dirty="0"/>
              <a:t>1</a:t>
            </a:r>
            <a:r>
              <a:rPr lang="pt-BR" sz="3890" i="1" dirty="0"/>
              <a:t>Filiação Institucional Autor1, autor1@mailserver.com (Calibri, itálico, 23pt)</a:t>
            </a:r>
            <a:r>
              <a:rPr lang="pt-PT" sz="3890" b="1" dirty="0">
                <a:ea typeface="Verdana" pitchFamily="34" charset="0"/>
                <a:cs typeface="Verdana" pitchFamily="34" charset="0"/>
              </a:rPr>
              <a:t>;….; </a:t>
            </a:r>
            <a:r>
              <a:rPr lang="pt-BR" sz="3890" i="1" baseline="30000" dirty="0"/>
              <a:t>N</a:t>
            </a:r>
            <a:r>
              <a:rPr lang="pt-BR" sz="3890" i="1" dirty="0"/>
              <a:t>filiação Institucional AutorN, autorN@mailserver.com</a:t>
            </a:r>
            <a:endParaRPr lang="pt-PT" sz="3890" i="1" dirty="0"/>
          </a:p>
          <a:p>
            <a:endParaRPr lang="pt-PT" sz="3890" i="1" dirty="0"/>
          </a:p>
        </p:txBody>
      </p:sp>
      <p:graphicFrame>
        <p:nvGraphicFramePr>
          <p:cNvPr id="2" name="Object 1">
            <a:extLst>
              <a:ext uri="{FF2B5EF4-FFF2-40B4-BE49-F238E27FC236}">
                <a16:creationId xmlns:a16="http://schemas.microsoft.com/office/drawing/2014/main" id="{76774951-A254-44A0-BC0F-53DCA93C4047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157371418"/>
              </p:ext>
            </p:extLst>
          </p:nvPr>
        </p:nvGraphicFramePr>
        <p:xfrm>
          <a:off x="-1" y="7469"/>
          <a:ext cx="51206401" cy="3687806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27" name="Image" r:id="rId3" imgW="47481131" imgH="3420080" progId="Photoshop.Image.12">
                  <p:embed/>
                </p:oleObj>
              </mc:Choice>
              <mc:Fallback>
                <p:oleObj name="Image" r:id="rId3" imgW="47481131" imgH="3420080" progId="Photoshop.Image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-1" y="7469"/>
                        <a:ext cx="51206401" cy="3687806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</p:sld>
</file>

<file path=ppt/theme/theme1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830</TotalTime>
  <Words>75</Words>
  <Application>Microsoft Office PowerPoint</Application>
  <PresentationFormat>Custom</PresentationFormat>
  <Paragraphs>4</Paragraphs>
  <Slides>1</Slides>
  <Notes>0</Notes>
  <HiddenSlides>0</HiddenSlides>
  <MMClips>0</MMClips>
  <ScaleCrop>false</ScaleCrop>
  <HeadingPairs>
    <vt:vector size="8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Arial</vt:lpstr>
      <vt:lpstr>Calibri</vt:lpstr>
      <vt:lpstr>Tema do Office</vt:lpstr>
      <vt:lpstr>Adobe Photoshop Image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Diapositivo 1</dc:title>
  <dc:creator>Utilizador</dc:creator>
  <cp:lastModifiedBy>Hélder Manuel Teixeira Carvalho</cp:lastModifiedBy>
  <cp:revision>14</cp:revision>
  <dcterms:created xsi:type="dcterms:W3CDTF">2012-10-10T18:30:53Z</dcterms:created>
  <dcterms:modified xsi:type="dcterms:W3CDTF">2024-05-23T16:02:23Z</dcterms:modified>
</cp:coreProperties>
</file>