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4650" y="30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609312" y="4584776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pt-BR" sz="5750" b="1" cap="all" dirty="0"/>
              <a:t>Original title of work (CALIBRI, bold, 34pt, All caps)</a:t>
            </a:r>
          </a:p>
          <a:p>
            <a:r>
              <a:rPr lang="pt-BR" sz="4735" i="1" cap="all" dirty="0"/>
              <a:t>English title (if original title not english) (Calibri, italic, 28PT, all caps)</a:t>
            </a:r>
            <a:endParaRPr lang="pt-PT" sz="4735" i="1" cap="all" dirty="0"/>
          </a:p>
          <a:p>
            <a:pPr>
              <a:spcBef>
                <a:spcPts val="1436"/>
              </a:spcBef>
            </a:pPr>
            <a:r>
              <a:rPr lang="pt-BR" sz="4228" cap="all" dirty="0"/>
              <a:t>First AUThOR</a:t>
            </a:r>
            <a:r>
              <a:rPr lang="pt-BR" sz="4228" cap="all" baseline="30000" dirty="0"/>
              <a:t>1</a:t>
            </a:r>
            <a:r>
              <a:rPr lang="pt-BR" sz="4228" cap="all" dirty="0"/>
              <a:t>, SEcond AUThOR</a:t>
            </a:r>
            <a:r>
              <a:rPr lang="pt-BR" sz="4228" cap="all" baseline="30000" dirty="0"/>
              <a:t>2</a:t>
            </a:r>
            <a:r>
              <a:rPr lang="pt-BR" sz="4228" cap="all" dirty="0"/>
              <a:t>, …, N</a:t>
            </a:r>
            <a:r>
              <a:rPr lang="pt-BR" sz="4228" cap="all" baseline="30000" dirty="0"/>
              <a:t>th</a:t>
            </a:r>
            <a:r>
              <a:rPr lang="pt-BR" sz="4228" cap="all" dirty="0"/>
              <a:t> AUTOR</a:t>
            </a:r>
            <a:r>
              <a:rPr lang="pt-BR" sz="4228" cap="all" baseline="30000" dirty="0"/>
              <a:t>N</a:t>
            </a:r>
            <a:r>
              <a:rPr lang="pt-BR" sz="4228" cap="all" dirty="0"/>
              <a:t> (calibrI, 25 pt, all caps)</a:t>
            </a:r>
            <a:endParaRPr lang="pt-PT" sz="4228" cap="all" dirty="0"/>
          </a:p>
          <a:p>
            <a:r>
              <a:rPr lang="pt-BR" sz="3890" i="1" baseline="30000" dirty="0"/>
              <a:t>1</a:t>
            </a:r>
            <a:r>
              <a:rPr lang="pt-BR" sz="3890" i="1" dirty="0"/>
              <a:t>Institutional Affiliation Author1, author1@mailserver.com (Calibri, italic, 23pt)</a:t>
            </a:r>
            <a:r>
              <a:rPr lang="pt-PT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3890" i="1" baseline="30000" dirty="0"/>
              <a:t>N</a:t>
            </a:r>
            <a:r>
              <a:rPr lang="pt-BR" sz="3890" i="1" dirty="0"/>
              <a:t>institutional Affiliation AuthorN, authorN@mailserver.com</a:t>
            </a:r>
            <a:endParaRPr lang="pt-PT" sz="3890" i="1" dirty="0"/>
          </a:p>
          <a:p>
            <a:endParaRPr lang="pt-PT" sz="3890" i="1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8E52533-A704-45C1-BA39-663C502EB5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47801"/>
              </p:ext>
            </p:extLst>
          </p:nvPr>
        </p:nvGraphicFramePr>
        <p:xfrm>
          <a:off x="-1513" y="0"/>
          <a:ext cx="51207913" cy="3687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Image" r:id="rId3" imgW="47481131" imgH="3420080" progId="Photoshop.Image.12">
                  <p:embed/>
                </p:oleObj>
              </mc:Choice>
              <mc:Fallback>
                <p:oleObj name="Image" r:id="rId3" imgW="47481131" imgH="3420080" progId="Photoshop.Imag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513" y="0"/>
                        <a:ext cx="51207913" cy="3687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77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do Office</vt:lpstr>
      <vt:lpstr>Adobe Photoshop Image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Hélder Manuel Teixeira Carvalho</cp:lastModifiedBy>
  <cp:revision>20</cp:revision>
  <dcterms:created xsi:type="dcterms:W3CDTF">2012-10-10T18:30:53Z</dcterms:created>
  <dcterms:modified xsi:type="dcterms:W3CDTF">2024-05-23T16:04:16Z</dcterms:modified>
</cp:coreProperties>
</file>