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9" d="100"/>
          <a:sy n="19" d="100"/>
        </p:scale>
        <p:origin x="1770" y="162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609312" y="4584776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pt-BR" sz="5750" b="1" cap="all" dirty="0"/>
              <a:t>Original title of work (CALIBRI, bold, 34pt, All caps)</a:t>
            </a:r>
          </a:p>
          <a:p>
            <a:r>
              <a:rPr lang="pt-BR" sz="4735" i="1" cap="all" dirty="0"/>
              <a:t>English title (if original title not english) (Calibri, italic, 28PT, all caps)</a:t>
            </a:r>
            <a:endParaRPr lang="pt-PT" sz="4735" i="1" cap="all" dirty="0"/>
          </a:p>
          <a:p>
            <a:pPr>
              <a:spcBef>
                <a:spcPts val="1436"/>
              </a:spcBef>
            </a:pPr>
            <a:r>
              <a:rPr lang="pt-BR" sz="4228" cap="all" dirty="0"/>
              <a:t>First AUThOR</a:t>
            </a:r>
            <a:r>
              <a:rPr lang="pt-BR" sz="4228" cap="all" baseline="30000" dirty="0"/>
              <a:t>1</a:t>
            </a:r>
            <a:r>
              <a:rPr lang="pt-BR" sz="4228" cap="all" dirty="0"/>
              <a:t>, SEcond AUThOR</a:t>
            </a:r>
            <a:r>
              <a:rPr lang="pt-BR" sz="4228" cap="all" baseline="30000" dirty="0"/>
              <a:t>2</a:t>
            </a:r>
            <a:r>
              <a:rPr lang="pt-BR" sz="4228" cap="all" dirty="0"/>
              <a:t>, …, N</a:t>
            </a:r>
            <a:r>
              <a:rPr lang="pt-BR" sz="4228" cap="all" baseline="30000" dirty="0"/>
              <a:t>th</a:t>
            </a:r>
            <a:r>
              <a:rPr lang="pt-BR" sz="4228" cap="all" dirty="0"/>
              <a:t> AUTOR</a:t>
            </a:r>
            <a:r>
              <a:rPr lang="pt-BR" sz="4228" cap="all" baseline="30000" dirty="0"/>
              <a:t>N</a:t>
            </a:r>
            <a:r>
              <a:rPr lang="pt-BR" sz="4228" cap="all" dirty="0"/>
              <a:t> (calibrI, 25 pt, all caps)</a:t>
            </a:r>
            <a:endParaRPr lang="pt-PT" sz="4228" cap="all" dirty="0"/>
          </a:p>
          <a:p>
            <a:r>
              <a:rPr lang="pt-BR" sz="3890" i="1" baseline="30000" dirty="0"/>
              <a:t>1</a:t>
            </a:r>
            <a:r>
              <a:rPr lang="pt-BR" sz="3890" i="1" dirty="0"/>
              <a:t>Institutional Affiliation Author1, author1@mailserver.com (Calibri, italic, 23pt)</a:t>
            </a:r>
            <a:r>
              <a:rPr lang="pt-PT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3890" i="1" baseline="30000" dirty="0"/>
              <a:t>N</a:t>
            </a:r>
            <a:r>
              <a:rPr lang="pt-BR" sz="3890" i="1" dirty="0"/>
              <a:t>institutional Affiliation AuthorN, authorN@mailserver.com</a:t>
            </a:r>
            <a:endParaRPr lang="pt-PT" sz="3890" i="1" dirty="0"/>
          </a:p>
          <a:p>
            <a:endParaRPr lang="pt-PT" sz="389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44602A-5522-4632-B96B-C2180A0CB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16" y="7985"/>
            <a:ext cx="51206400" cy="36551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77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Hélder Manuel Teixeira Carvalho</cp:lastModifiedBy>
  <cp:revision>18</cp:revision>
  <dcterms:created xsi:type="dcterms:W3CDTF">2012-10-10T18:30:53Z</dcterms:created>
  <dcterms:modified xsi:type="dcterms:W3CDTF">2023-07-26T18:46:44Z</dcterms:modified>
</cp:coreProperties>
</file>