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" d="100"/>
          <a:sy n="19" d="100"/>
        </p:scale>
        <p:origin x="1770" y="16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13/06/2022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041360" y="4296744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es-AR" sz="5750" b="1" cap="all" dirty="0"/>
              <a:t>Título Original Del Trabajo (CALIBRI, </a:t>
            </a:r>
            <a:r>
              <a:rPr lang="es-AR" sz="5750" b="1" cap="all" dirty="0" err="1"/>
              <a:t>bold</a:t>
            </a:r>
            <a:r>
              <a:rPr lang="es-AR" sz="5750" b="1" cap="all" dirty="0"/>
              <a:t>, 34pt, Mayúsculas)</a:t>
            </a:r>
          </a:p>
          <a:p>
            <a:r>
              <a:rPr lang="es-AR" sz="4735" i="1" cap="all" dirty="0"/>
              <a:t>Título Inglés (Si título Original no </a:t>
            </a:r>
            <a:r>
              <a:rPr lang="es-AR" sz="4735" i="1" cap="all" dirty="0" err="1"/>
              <a:t>és</a:t>
            </a:r>
            <a:r>
              <a:rPr lang="es-AR" sz="4735" i="1" cap="all" dirty="0"/>
              <a:t> Inglés) (Calibri, </a:t>
            </a:r>
            <a:r>
              <a:rPr lang="es-AR" sz="4735" i="1" cap="all" dirty="0" err="1"/>
              <a:t>italic</a:t>
            </a:r>
            <a:r>
              <a:rPr lang="es-AR" sz="4735" i="1" cap="all" dirty="0"/>
              <a:t>, 28PT, Mayúsculas)</a:t>
            </a:r>
          </a:p>
          <a:p>
            <a:pPr>
              <a:spcBef>
                <a:spcPts val="1436"/>
              </a:spcBef>
            </a:pPr>
            <a:r>
              <a:rPr lang="es-AR" sz="4228" cap="all" dirty="0"/>
              <a:t>Primer Autor</a:t>
            </a:r>
            <a:r>
              <a:rPr lang="es-AR" sz="4228" cap="all" baseline="30000" dirty="0"/>
              <a:t>1</a:t>
            </a:r>
            <a:r>
              <a:rPr lang="es-AR" sz="4228" cap="all" dirty="0"/>
              <a:t>, Segundo AUTOR</a:t>
            </a:r>
            <a:r>
              <a:rPr lang="es-AR" sz="4228" cap="all" baseline="30000" dirty="0"/>
              <a:t>2</a:t>
            </a:r>
            <a:r>
              <a:rPr lang="es-AR" sz="4228" cap="all" dirty="0"/>
              <a:t>, …, N AUTOR</a:t>
            </a:r>
            <a:r>
              <a:rPr lang="es-AR" sz="4228" cap="all" baseline="30000" dirty="0"/>
              <a:t>N</a:t>
            </a:r>
            <a:r>
              <a:rPr lang="es-AR" sz="4228" cap="all" dirty="0"/>
              <a:t> (</a:t>
            </a:r>
            <a:r>
              <a:rPr lang="es-AR" sz="4228" cap="all" dirty="0" err="1"/>
              <a:t>calibrI</a:t>
            </a:r>
            <a:r>
              <a:rPr lang="es-AR" sz="4228" cap="all" dirty="0"/>
              <a:t>, 25 pt, Mayúsculas)</a:t>
            </a:r>
          </a:p>
          <a:p>
            <a:r>
              <a:rPr lang="es-AR" sz="3890" i="1" baseline="30000" dirty="0"/>
              <a:t>1</a:t>
            </a:r>
            <a:r>
              <a:rPr lang="es-AR" sz="3890" i="1" dirty="0"/>
              <a:t>Filiación Institucional  Autor1, autor1@mailserver.com (Calibri, </a:t>
            </a:r>
            <a:r>
              <a:rPr lang="es-AR" sz="3890" i="1" dirty="0" err="1"/>
              <a:t>italic</a:t>
            </a:r>
            <a:r>
              <a:rPr lang="es-AR" sz="3890" i="1" dirty="0"/>
              <a:t>, 23pt)</a:t>
            </a:r>
            <a:r>
              <a:rPr lang="es-AR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es-AR" sz="3890" i="1" baseline="30000" dirty="0" err="1"/>
              <a:t>N</a:t>
            </a:r>
            <a:r>
              <a:rPr lang="es-AR" sz="3890" i="1" dirty="0" err="1"/>
              <a:t>Filiación</a:t>
            </a:r>
            <a:r>
              <a:rPr lang="es-AR" sz="3890" i="1" dirty="0"/>
              <a:t> Institucional  </a:t>
            </a:r>
            <a:r>
              <a:rPr lang="es-AR" sz="3890" i="1" dirty="0" err="1"/>
              <a:t>AutorN</a:t>
            </a:r>
            <a:r>
              <a:rPr lang="es-AR" sz="3890" i="1" dirty="0"/>
              <a:t>, autorN@mailserver.com</a:t>
            </a:r>
          </a:p>
          <a:p>
            <a:endParaRPr lang="es-AR" sz="389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E28BB-25FD-4A33-ACD8-512B8765B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36" y="14192"/>
            <a:ext cx="51262736" cy="37307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74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 Carvalho</cp:lastModifiedBy>
  <cp:revision>13</cp:revision>
  <dcterms:created xsi:type="dcterms:W3CDTF">2012-10-10T18:30:53Z</dcterms:created>
  <dcterms:modified xsi:type="dcterms:W3CDTF">2022-06-13T16:45:55Z</dcterms:modified>
</cp:coreProperties>
</file>