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4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612" y="24"/>
      </p:cViewPr>
      <p:guideLst>
        <p:guide orient="horz" pos="13484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6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996" y="24258165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909" y="27508443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391909" y="18144083"/>
            <a:ext cx="25737979" cy="9364361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816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1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449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6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514000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392321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4000" y="9582374"/>
            <a:ext cx="13378914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14000" y="13575852"/>
            <a:ext cx="13378914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5381808" y="9582374"/>
            <a:ext cx="13384170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00" y="1704414"/>
            <a:ext cx="9961903" cy="725366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838630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7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5086" y="29965967"/>
            <a:ext cx="18167985" cy="3537652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935086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166" indent="0">
              <a:buNone/>
              <a:defRPr sz="12700"/>
            </a:lvl2pPr>
            <a:lvl3pPr marL="4176331" indent="0">
              <a:buNone/>
              <a:defRPr sz="10900"/>
            </a:lvl3pPr>
            <a:lvl4pPr marL="6264497" indent="0">
              <a:buNone/>
              <a:defRPr sz="9200"/>
            </a:lvl4pPr>
            <a:lvl5pPr marL="8352663" indent="0">
              <a:buNone/>
              <a:defRPr sz="9200"/>
            </a:lvl5pPr>
            <a:lvl6pPr marL="10440829" indent="0">
              <a:buNone/>
              <a:defRPr sz="9200"/>
            </a:lvl6pPr>
            <a:lvl7pPr marL="12528994" indent="0">
              <a:buNone/>
              <a:defRPr sz="9200"/>
            </a:lvl7pPr>
            <a:lvl8pPr marL="14617161" indent="0">
              <a:buNone/>
              <a:defRPr sz="9200"/>
            </a:lvl8pPr>
            <a:lvl9pPr marL="16705327" indent="0">
              <a:buNone/>
              <a:defRPr sz="92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935086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1952982" y="1714330"/>
            <a:ext cx="6812994" cy="3652597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514000" y="1714330"/>
            <a:ext cx="19934316" cy="3652597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513999" y="1714327"/>
            <a:ext cx="27251978" cy="7134754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345659" y="39677164"/>
            <a:ext cx="9588659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21700650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3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5" indent="-1566125" algn="l" defTabSz="41763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0" indent="-1305104" algn="l" defTabSz="4176331" rtl="0" eaLnBrk="1" latinLnBrk="0" hangingPunct="1">
        <a:spcBef>
          <a:spcPct val="20000"/>
        </a:spcBef>
        <a:buFont typeface="Arial" pitchFamily="34" charset="0"/>
        <a:buChar char="–"/>
        <a:defRPr sz="127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1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80" indent="-1044083" algn="l" defTabSz="4176331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46" indent="-1044083" algn="l" defTabSz="4176331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11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079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4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10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66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49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63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29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994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6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2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1076889" y="4797647"/>
            <a:ext cx="17724499" cy="2287145"/>
          </a:xfrm>
          <a:prstGeom prst="rect">
            <a:avLst/>
          </a:prstGeom>
          <a:noFill/>
        </p:spPr>
        <p:txBody>
          <a:bodyPr wrap="square" lIns="129442" tIns="64721" rIns="129442" bIns="64721" rtlCol="0">
            <a:spAutoFit/>
          </a:bodyPr>
          <a:lstStyle/>
          <a:p>
            <a:r>
              <a:rPr lang="pt-BR" sz="3400" b="1" cap="all" dirty="0"/>
              <a:t>Original title of work (CALIBRI, bold, </a:t>
            </a:r>
            <a:r>
              <a:rPr lang="pt-BR" sz="3400" b="1" cap="all" dirty="0" smtClean="0"/>
              <a:t>34pt</a:t>
            </a:r>
            <a:r>
              <a:rPr lang="pt-BR" sz="3400" b="1" cap="all" dirty="0"/>
              <a:t>, All caps)</a:t>
            </a:r>
          </a:p>
          <a:p>
            <a:r>
              <a:rPr lang="pt-BR" sz="2800" i="1" cap="all" dirty="0"/>
              <a:t>English title (if original title not english) (Calibri, italic, </a:t>
            </a:r>
            <a:r>
              <a:rPr lang="pt-BR" sz="2800" i="1" cap="all" dirty="0" smtClean="0"/>
              <a:t>28PT</a:t>
            </a:r>
            <a:r>
              <a:rPr lang="pt-BR" sz="2800" i="1" cap="all" dirty="0"/>
              <a:t>, all caps)</a:t>
            </a:r>
            <a:endParaRPr lang="pt-PT" sz="2800" i="1" cap="all" dirty="0"/>
          </a:p>
          <a:p>
            <a:pPr>
              <a:spcBef>
                <a:spcPts val="849"/>
              </a:spcBef>
            </a:pPr>
            <a:r>
              <a:rPr lang="pt-BR" sz="2500" cap="all" dirty="0"/>
              <a:t>First AUThOR</a:t>
            </a:r>
            <a:r>
              <a:rPr lang="pt-BR" sz="2500" cap="all" baseline="30000" dirty="0"/>
              <a:t>1</a:t>
            </a:r>
            <a:r>
              <a:rPr lang="pt-BR" sz="2500" cap="all" dirty="0"/>
              <a:t>, SEcond AUThOR</a:t>
            </a:r>
            <a:r>
              <a:rPr lang="pt-BR" sz="2500" cap="all" baseline="30000" dirty="0"/>
              <a:t>2</a:t>
            </a:r>
            <a:r>
              <a:rPr lang="pt-BR" sz="2500" cap="all" dirty="0"/>
              <a:t>, …, N</a:t>
            </a:r>
            <a:r>
              <a:rPr lang="pt-BR" sz="2500" cap="all" baseline="30000" dirty="0"/>
              <a:t>th</a:t>
            </a:r>
            <a:r>
              <a:rPr lang="pt-BR" sz="2500" cap="all" dirty="0"/>
              <a:t> AUTOR</a:t>
            </a:r>
            <a:r>
              <a:rPr lang="pt-BR" sz="2500" cap="all" baseline="30000" dirty="0"/>
              <a:t>N</a:t>
            </a:r>
            <a:r>
              <a:rPr lang="pt-BR" sz="2500" cap="all" dirty="0"/>
              <a:t> (calibrI, </a:t>
            </a:r>
            <a:r>
              <a:rPr lang="pt-BR" sz="2500" cap="all" dirty="0" smtClean="0"/>
              <a:t>25 </a:t>
            </a:r>
            <a:r>
              <a:rPr lang="pt-BR" sz="2500" cap="all" dirty="0"/>
              <a:t>pt, all caps)</a:t>
            </a:r>
            <a:endParaRPr lang="pt-PT" sz="2500" cap="all" dirty="0"/>
          </a:p>
          <a:p>
            <a:r>
              <a:rPr lang="pt-BR" sz="2300" i="1" baseline="30000" dirty="0" smtClean="0"/>
              <a:t>1</a:t>
            </a:r>
            <a:r>
              <a:rPr lang="pt-BR" sz="2300" i="1" dirty="0" smtClean="0"/>
              <a:t>Institutional Affiliation </a:t>
            </a:r>
            <a:r>
              <a:rPr lang="pt-BR" sz="2300" i="1" dirty="0"/>
              <a:t>Author1, author1@mailserver.com (Calibri, italic, </a:t>
            </a:r>
            <a:r>
              <a:rPr lang="pt-BR" sz="2300" i="1" dirty="0" smtClean="0"/>
              <a:t>23pt</a:t>
            </a:r>
            <a:r>
              <a:rPr lang="pt-BR" sz="2300" i="1" dirty="0"/>
              <a:t>)</a:t>
            </a:r>
            <a:r>
              <a:rPr lang="pt-PT" sz="230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2300" i="1" baseline="30000" dirty="0" smtClean="0"/>
              <a:t>N</a:t>
            </a:r>
            <a:r>
              <a:rPr lang="pt-BR" sz="2300" i="1" dirty="0" smtClean="0"/>
              <a:t>institutional Affiliation </a:t>
            </a:r>
            <a:r>
              <a:rPr lang="pt-BR" sz="2300" i="1" dirty="0"/>
              <a:t>AuthorN, </a:t>
            </a:r>
            <a:r>
              <a:rPr lang="pt-BR" sz="2300" i="1" dirty="0" smtClean="0"/>
              <a:t>authorN@mailserver.com</a:t>
            </a:r>
            <a:endParaRPr lang="pt-PT" sz="2300" i="1" dirty="0"/>
          </a:p>
          <a:p>
            <a:endParaRPr lang="pt-PT" sz="23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47"/>
          <a:stretch/>
        </p:blipFill>
        <p:spPr>
          <a:xfrm>
            <a:off x="0" y="0"/>
            <a:ext cx="30787741" cy="4506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1871</TotalTime>
  <Words>69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reviewer</cp:lastModifiedBy>
  <cp:revision>14</cp:revision>
  <dcterms:created xsi:type="dcterms:W3CDTF">2012-10-10T18:30:53Z</dcterms:created>
  <dcterms:modified xsi:type="dcterms:W3CDTF">2017-11-17T12:44:55Z</dcterms:modified>
</cp:coreProperties>
</file>