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1428" y="-252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b po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274940" cy="458829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TÍTULO original DO TRABALHO (CALIBRI, negrito,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MAIÚSCULAS)</a:t>
            </a:r>
          </a:p>
          <a:p>
            <a:r>
              <a:rPr lang="pt-BR" sz="2800" i="1" cap="all" dirty="0"/>
              <a:t>Título em inglês (Se original não em inglês) (Calibri, itálico,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maiúsculas)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PRIMEIRO AUTOR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SEGUNDo AUTOR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N 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maiúsculas)</a:t>
            </a:r>
            <a:endParaRPr lang="pt-PT" sz="2500" cap="all" dirty="0"/>
          </a:p>
          <a:p>
            <a:r>
              <a:rPr lang="pt-BR" sz="2300" i="1" baseline="30000" dirty="0" smtClean="0"/>
              <a:t>1</a:t>
            </a:r>
            <a:r>
              <a:rPr lang="pt-BR" sz="2300" i="1" dirty="0" smtClean="0"/>
              <a:t>Filiação Institucional </a:t>
            </a:r>
            <a:r>
              <a:rPr lang="pt-BR" sz="2300" i="1" dirty="0"/>
              <a:t>Autor1, autor1@mailserver.com (Calibri, itálico,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 smtClean="0"/>
              <a:t>N</a:t>
            </a:r>
            <a:r>
              <a:rPr lang="pt-BR" sz="2300" i="1" dirty="0"/>
              <a:t>filiação Institucional </a:t>
            </a:r>
            <a:r>
              <a:rPr lang="pt-BR" sz="2300" i="1" dirty="0"/>
              <a:t>AutorN, </a:t>
            </a:r>
            <a:r>
              <a:rPr lang="pt-BR" sz="2300" i="1" dirty="0" smtClean="0"/>
              <a:t>autorN@mailserver.com</a:t>
            </a:r>
            <a:endParaRPr lang="pt-PT" sz="2300" i="1" dirty="0"/>
          </a:p>
          <a:p>
            <a:endParaRPr lang="pt-PT" sz="2300" i="1" dirty="0"/>
          </a:p>
        </p:txBody>
      </p:sp>
      <p:pic>
        <p:nvPicPr>
          <p:cNvPr id="6" name="Picture 2" descr="C:\Users\HelderCarvalho\Documents\Helder\Conferencias e Artigos\_CIMODE\CIMODE2016\MaterialWebsite\Imagem\Original\BannerPo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30279975" cy="458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67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HelderCarvalho</cp:lastModifiedBy>
  <cp:revision>8</cp:revision>
  <dcterms:created xsi:type="dcterms:W3CDTF">2012-10-10T18:30:53Z</dcterms:created>
  <dcterms:modified xsi:type="dcterms:W3CDTF">2015-10-01T15:49:58Z</dcterms:modified>
</cp:coreProperties>
</file>