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732" y="-72"/>
      </p:cViewPr>
      <p:guideLst>
        <p:guide orient="horz" pos="13484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6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996" y="24258165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909" y="27508443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391909" y="18144083"/>
            <a:ext cx="25737979" cy="9364361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816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1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449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6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514000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392321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4000" y="9582374"/>
            <a:ext cx="13378914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14000" y="13575852"/>
            <a:ext cx="13378914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5381808" y="9582374"/>
            <a:ext cx="13384170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00" y="1704414"/>
            <a:ext cx="9961903" cy="725366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838630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7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5086" y="29965967"/>
            <a:ext cx="18167985" cy="3537652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935086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166" indent="0">
              <a:buNone/>
              <a:defRPr sz="12700"/>
            </a:lvl2pPr>
            <a:lvl3pPr marL="4176331" indent="0">
              <a:buNone/>
              <a:defRPr sz="10900"/>
            </a:lvl3pPr>
            <a:lvl4pPr marL="6264497" indent="0">
              <a:buNone/>
              <a:defRPr sz="9200"/>
            </a:lvl4pPr>
            <a:lvl5pPr marL="8352663" indent="0">
              <a:buNone/>
              <a:defRPr sz="9200"/>
            </a:lvl5pPr>
            <a:lvl6pPr marL="10440829" indent="0">
              <a:buNone/>
              <a:defRPr sz="9200"/>
            </a:lvl6pPr>
            <a:lvl7pPr marL="12528994" indent="0">
              <a:buNone/>
              <a:defRPr sz="9200"/>
            </a:lvl7pPr>
            <a:lvl8pPr marL="14617161" indent="0">
              <a:buNone/>
              <a:defRPr sz="9200"/>
            </a:lvl8pPr>
            <a:lvl9pPr marL="16705327" indent="0">
              <a:buNone/>
              <a:defRPr sz="92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935086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1952982" y="1714330"/>
            <a:ext cx="6812994" cy="3652597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514000" y="1714330"/>
            <a:ext cx="19934316" cy="3652597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513999" y="1714327"/>
            <a:ext cx="27251978" cy="7134754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345659" y="39677164"/>
            <a:ext cx="9588659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21700650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3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5" indent="-1566125" algn="l" defTabSz="41763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0" indent="-1305104" algn="l" defTabSz="4176331" rtl="0" eaLnBrk="1" latinLnBrk="0" hangingPunct="1">
        <a:spcBef>
          <a:spcPct val="20000"/>
        </a:spcBef>
        <a:buFont typeface="Arial" pitchFamily="34" charset="0"/>
        <a:buChar char="–"/>
        <a:defRPr sz="127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1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80" indent="-1044083" algn="l" defTabSz="4176331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46" indent="-1044083" algn="l" defTabSz="4176331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11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079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4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10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66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49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63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29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994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6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2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ab po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279976" cy="458829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1076889" y="4797647"/>
            <a:ext cx="17724499" cy="2280012"/>
          </a:xfrm>
          <a:prstGeom prst="rect">
            <a:avLst/>
          </a:prstGeom>
          <a:noFill/>
        </p:spPr>
        <p:txBody>
          <a:bodyPr wrap="square" lIns="129442" tIns="64721" rIns="129442" bIns="64721" rtlCol="0">
            <a:spAutoFit/>
          </a:bodyPr>
          <a:lstStyle/>
          <a:p>
            <a:r>
              <a:rPr lang="es-AR" sz="3400" b="1" cap="all" dirty="0" smtClean="0"/>
              <a:t>Título Original Del Trabajo (CALIBRI, </a:t>
            </a:r>
            <a:r>
              <a:rPr lang="es-AR" sz="3400" b="1" cap="all" dirty="0" err="1" smtClean="0"/>
              <a:t>bold</a:t>
            </a:r>
            <a:r>
              <a:rPr lang="es-AR" sz="3400" b="1" cap="all" dirty="0" smtClean="0"/>
              <a:t>, 34pt, Mayúsculas)</a:t>
            </a:r>
          </a:p>
          <a:p>
            <a:r>
              <a:rPr lang="es-AR" sz="2800" i="1" cap="all" dirty="0" smtClean="0"/>
              <a:t>Título Inglés (Si título Original no </a:t>
            </a:r>
            <a:r>
              <a:rPr lang="es-AR" sz="2800" i="1" cap="all" dirty="0" err="1" smtClean="0"/>
              <a:t>és</a:t>
            </a:r>
            <a:r>
              <a:rPr lang="es-AR" sz="2800" i="1" cap="all" dirty="0" smtClean="0"/>
              <a:t> Inglés) (Calibri, </a:t>
            </a:r>
            <a:r>
              <a:rPr lang="es-AR" sz="2800" i="1" cap="all" dirty="0" err="1" smtClean="0"/>
              <a:t>italic</a:t>
            </a:r>
            <a:r>
              <a:rPr lang="es-AR" sz="2800" i="1" cap="all" dirty="0" smtClean="0"/>
              <a:t>, 28PT, </a:t>
            </a:r>
            <a:r>
              <a:rPr lang="es-AR" sz="2800" i="1" cap="all" dirty="0"/>
              <a:t>Mayúsculas</a:t>
            </a:r>
            <a:r>
              <a:rPr lang="es-AR" sz="2800" i="1" cap="all" dirty="0" smtClean="0"/>
              <a:t>)</a:t>
            </a:r>
          </a:p>
          <a:p>
            <a:pPr>
              <a:spcBef>
                <a:spcPts val="849"/>
              </a:spcBef>
            </a:pPr>
            <a:r>
              <a:rPr lang="es-AR" sz="2500" cap="all" dirty="0" smtClean="0"/>
              <a:t>Primer Autor</a:t>
            </a:r>
            <a:r>
              <a:rPr lang="es-AR" sz="2500" cap="all" baseline="30000" dirty="0" smtClean="0"/>
              <a:t>1</a:t>
            </a:r>
            <a:r>
              <a:rPr lang="es-AR" sz="2500" cap="all" dirty="0" smtClean="0"/>
              <a:t>, Segundo AUTOR</a:t>
            </a:r>
            <a:r>
              <a:rPr lang="es-AR" sz="2500" cap="all" baseline="30000" dirty="0" smtClean="0"/>
              <a:t>2</a:t>
            </a:r>
            <a:r>
              <a:rPr lang="es-AR" sz="2500" cap="all" dirty="0" smtClean="0"/>
              <a:t>, …, N AUTOR</a:t>
            </a:r>
            <a:r>
              <a:rPr lang="es-AR" sz="2500" cap="all" baseline="30000" dirty="0" smtClean="0"/>
              <a:t>N</a:t>
            </a:r>
            <a:r>
              <a:rPr lang="es-AR" sz="2500" cap="all" dirty="0" smtClean="0"/>
              <a:t> (</a:t>
            </a:r>
            <a:r>
              <a:rPr lang="es-AR" sz="2500" cap="all" dirty="0" err="1" smtClean="0"/>
              <a:t>calibrI</a:t>
            </a:r>
            <a:r>
              <a:rPr lang="es-AR" sz="2500" cap="all" dirty="0" smtClean="0"/>
              <a:t>, 25 pt</a:t>
            </a:r>
            <a:r>
              <a:rPr lang="es-AR" sz="2500" cap="all" dirty="0"/>
              <a:t>, Mayúsculas)</a:t>
            </a:r>
            <a:endParaRPr lang="es-AR" sz="2500" cap="all" dirty="0" smtClean="0"/>
          </a:p>
          <a:p>
            <a:r>
              <a:rPr lang="es-AR" sz="2300" i="1" baseline="30000" dirty="0" smtClean="0"/>
              <a:t>1</a:t>
            </a:r>
            <a:r>
              <a:rPr lang="es-AR" sz="2300" i="1" dirty="0"/>
              <a:t>Filiación Institucional  </a:t>
            </a:r>
            <a:r>
              <a:rPr lang="es-AR" sz="2300" i="1" dirty="0" smtClean="0"/>
              <a:t>Autor1, autor1@mailserver.com (Calibri, </a:t>
            </a:r>
            <a:r>
              <a:rPr lang="es-AR" sz="2300" i="1" dirty="0" err="1" smtClean="0"/>
              <a:t>italic</a:t>
            </a:r>
            <a:r>
              <a:rPr lang="es-AR" sz="2300" i="1" dirty="0" smtClean="0"/>
              <a:t>, 23pt)</a:t>
            </a:r>
            <a:r>
              <a:rPr lang="es-AR" sz="2300" b="1" dirty="0" smtClean="0">
                <a:ea typeface="Verdana" pitchFamily="34" charset="0"/>
                <a:cs typeface="Verdana" pitchFamily="34" charset="0"/>
              </a:rPr>
              <a:t>;….; </a:t>
            </a:r>
            <a:r>
              <a:rPr lang="es-AR" sz="2300" i="1" baseline="30000" dirty="0" err="1" smtClean="0"/>
              <a:t>N</a:t>
            </a:r>
            <a:r>
              <a:rPr lang="es-AR" sz="2300" i="1" dirty="0" err="1"/>
              <a:t>Filiación</a:t>
            </a:r>
            <a:r>
              <a:rPr lang="es-AR" sz="2300" i="1" dirty="0"/>
              <a:t> Institucional  </a:t>
            </a:r>
            <a:r>
              <a:rPr lang="es-AR" sz="2300" i="1" smtClean="0"/>
              <a:t>AutorN</a:t>
            </a:r>
            <a:r>
              <a:rPr lang="es-AR" sz="2300" i="1" dirty="0" smtClean="0"/>
              <a:t>, autorN@mailserver.com</a:t>
            </a:r>
          </a:p>
          <a:p>
            <a:endParaRPr lang="es-AR" sz="2300" i="1" dirty="0"/>
          </a:p>
        </p:txBody>
      </p:sp>
      <p:pic>
        <p:nvPicPr>
          <p:cNvPr id="6" name="Picture 2" descr="C:\Users\HelderCarvalho\Documents\Helder\Conferencias e Artigos\_CIMODE\CIMODE2016\MaterialWebsite\Imagem\Original\BannerPos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30279975" cy="458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66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HelderCarvalho</cp:lastModifiedBy>
  <cp:revision>10</cp:revision>
  <dcterms:created xsi:type="dcterms:W3CDTF">2012-10-10T18:30:53Z</dcterms:created>
  <dcterms:modified xsi:type="dcterms:W3CDTF">2015-10-01T15:50:19Z</dcterms:modified>
</cp:coreProperties>
</file>