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30279975" cy="42808525"/>
  <p:notesSz cx="20929600" cy="29819600"/>
  <p:defaultTextStyle>
    <a:defPPr>
      <a:defRPr lang="pt-PT"/>
    </a:defPPr>
    <a:lvl1pPr marL="0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1pPr>
    <a:lvl2pPr marL="2088166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2pPr>
    <a:lvl3pPr marL="4176331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3pPr>
    <a:lvl4pPr marL="6264497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4pPr>
    <a:lvl5pPr marL="8352663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5pPr>
    <a:lvl6pPr marL="10440829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6pPr>
    <a:lvl7pPr marL="12528994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7pPr>
    <a:lvl8pPr marL="14617161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8pPr>
    <a:lvl9pPr marL="16705327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20" d="100"/>
          <a:sy n="20" d="100"/>
        </p:scale>
        <p:origin x="-1428" y="-72"/>
      </p:cViewPr>
      <p:guideLst>
        <p:guide orient="horz" pos="13484"/>
        <p:guide pos="953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270998" y="13298392"/>
            <a:ext cx="25737979" cy="9176086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541996" y="24258165"/>
            <a:ext cx="21195983" cy="1093995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881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76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644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52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4408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5289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617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7053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01-10-2015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01-10-2015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91909" y="27508443"/>
            <a:ext cx="25737979" cy="8502249"/>
          </a:xfrm>
        </p:spPr>
        <p:txBody>
          <a:bodyPr anchor="t"/>
          <a:lstStyle>
            <a:lvl1pPr algn="l">
              <a:defRPr sz="183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2391909" y="18144083"/>
            <a:ext cx="25737979" cy="9364361"/>
          </a:xfrm>
        </p:spPr>
        <p:txBody>
          <a:bodyPr anchor="b"/>
          <a:lstStyle>
            <a:lvl1pPr marL="0" indent="0">
              <a:buNone/>
              <a:defRPr sz="9200">
                <a:solidFill>
                  <a:schemeClr val="tx1">
                    <a:tint val="75000"/>
                  </a:schemeClr>
                </a:solidFill>
              </a:defRPr>
            </a:lvl1pPr>
            <a:lvl2pPr marL="2088166" indent="0"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2pPr>
            <a:lvl3pPr marL="4176331" indent="0">
              <a:buNone/>
              <a:defRPr sz="7400">
                <a:solidFill>
                  <a:schemeClr val="tx1">
                    <a:tint val="75000"/>
                  </a:schemeClr>
                </a:solidFill>
              </a:defRPr>
            </a:lvl3pPr>
            <a:lvl4pPr marL="6264497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4pPr>
            <a:lvl5pPr marL="8352663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5pPr>
            <a:lvl6pPr marL="10440829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6pPr>
            <a:lvl7pPr marL="12528994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7pPr>
            <a:lvl8pPr marL="14617161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8pPr>
            <a:lvl9pPr marL="16705327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01-10-2015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1514000" y="9988659"/>
            <a:ext cx="13373656" cy="28251648"/>
          </a:xfrm>
        </p:spPr>
        <p:txBody>
          <a:bodyPr/>
          <a:lstStyle>
            <a:lvl1pPr>
              <a:defRPr sz="12700"/>
            </a:lvl1pPr>
            <a:lvl2pPr>
              <a:defRPr sz="10900"/>
            </a:lvl2pPr>
            <a:lvl3pPr>
              <a:defRPr sz="92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15392321" y="9988659"/>
            <a:ext cx="13373656" cy="28251648"/>
          </a:xfrm>
        </p:spPr>
        <p:txBody>
          <a:bodyPr/>
          <a:lstStyle>
            <a:lvl1pPr>
              <a:defRPr sz="12700"/>
            </a:lvl1pPr>
            <a:lvl2pPr>
              <a:defRPr sz="10900"/>
            </a:lvl2pPr>
            <a:lvl3pPr>
              <a:defRPr sz="92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01-10-2015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1514000" y="9582374"/>
            <a:ext cx="13378914" cy="3993478"/>
          </a:xfrm>
        </p:spPr>
        <p:txBody>
          <a:bodyPr anchor="b"/>
          <a:lstStyle>
            <a:lvl1pPr marL="0" indent="0">
              <a:buNone/>
              <a:defRPr sz="10900" b="1"/>
            </a:lvl1pPr>
            <a:lvl2pPr marL="2088166" indent="0">
              <a:buNone/>
              <a:defRPr sz="9200" b="1"/>
            </a:lvl2pPr>
            <a:lvl3pPr marL="4176331" indent="0">
              <a:buNone/>
              <a:defRPr sz="8200" b="1"/>
            </a:lvl3pPr>
            <a:lvl4pPr marL="6264497" indent="0">
              <a:buNone/>
              <a:defRPr sz="7400" b="1"/>
            </a:lvl4pPr>
            <a:lvl5pPr marL="8352663" indent="0">
              <a:buNone/>
              <a:defRPr sz="7400" b="1"/>
            </a:lvl5pPr>
            <a:lvl6pPr marL="10440829" indent="0">
              <a:buNone/>
              <a:defRPr sz="7400" b="1"/>
            </a:lvl6pPr>
            <a:lvl7pPr marL="12528994" indent="0">
              <a:buNone/>
              <a:defRPr sz="7400" b="1"/>
            </a:lvl7pPr>
            <a:lvl8pPr marL="14617161" indent="0">
              <a:buNone/>
              <a:defRPr sz="7400" b="1"/>
            </a:lvl8pPr>
            <a:lvl9pPr marL="16705327" indent="0">
              <a:buNone/>
              <a:defRPr sz="74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1514000" y="13575852"/>
            <a:ext cx="13378914" cy="24664451"/>
          </a:xfrm>
        </p:spPr>
        <p:txBody>
          <a:bodyPr/>
          <a:lstStyle>
            <a:lvl1pPr>
              <a:defRPr sz="10900"/>
            </a:lvl1pPr>
            <a:lvl2pPr>
              <a:defRPr sz="9200"/>
            </a:lvl2pPr>
            <a:lvl3pPr>
              <a:defRPr sz="8200"/>
            </a:lvl3pPr>
            <a:lvl4pPr>
              <a:defRPr sz="7400"/>
            </a:lvl4pPr>
            <a:lvl5pPr>
              <a:defRPr sz="7400"/>
            </a:lvl5pPr>
            <a:lvl6pPr>
              <a:defRPr sz="7400"/>
            </a:lvl6pPr>
            <a:lvl7pPr>
              <a:defRPr sz="7400"/>
            </a:lvl7pPr>
            <a:lvl8pPr>
              <a:defRPr sz="7400"/>
            </a:lvl8pPr>
            <a:lvl9pPr>
              <a:defRPr sz="74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15381808" y="9582374"/>
            <a:ext cx="13384170" cy="3993478"/>
          </a:xfrm>
        </p:spPr>
        <p:txBody>
          <a:bodyPr anchor="b"/>
          <a:lstStyle>
            <a:lvl1pPr marL="0" indent="0">
              <a:buNone/>
              <a:defRPr sz="10900" b="1"/>
            </a:lvl1pPr>
            <a:lvl2pPr marL="2088166" indent="0">
              <a:buNone/>
              <a:defRPr sz="9200" b="1"/>
            </a:lvl2pPr>
            <a:lvl3pPr marL="4176331" indent="0">
              <a:buNone/>
              <a:defRPr sz="8200" b="1"/>
            </a:lvl3pPr>
            <a:lvl4pPr marL="6264497" indent="0">
              <a:buNone/>
              <a:defRPr sz="7400" b="1"/>
            </a:lvl4pPr>
            <a:lvl5pPr marL="8352663" indent="0">
              <a:buNone/>
              <a:defRPr sz="7400" b="1"/>
            </a:lvl5pPr>
            <a:lvl6pPr marL="10440829" indent="0">
              <a:buNone/>
              <a:defRPr sz="7400" b="1"/>
            </a:lvl6pPr>
            <a:lvl7pPr marL="12528994" indent="0">
              <a:buNone/>
              <a:defRPr sz="7400" b="1"/>
            </a:lvl7pPr>
            <a:lvl8pPr marL="14617161" indent="0">
              <a:buNone/>
              <a:defRPr sz="7400" b="1"/>
            </a:lvl8pPr>
            <a:lvl9pPr marL="16705327" indent="0">
              <a:buNone/>
              <a:defRPr sz="74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15381808" y="13575852"/>
            <a:ext cx="13384170" cy="24664451"/>
          </a:xfrm>
        </p:spPr>
        <p:txBody>
          <a:bodyPr/>
          <a:lstStyle>
            <a:lvl1pPr>
              <a:defRPr sz="10900"/>
            </a:lvl1pPr>
            <a:lvl2pPr>
              <a:defRPr sz="9200"/>
            </a:lvl2pPr>
            <a:lvl3pPr>
              <a:defRPr sz="8200"/>
            </a:lvl3pPr>
            <a:lvl4pPr>
              <a:defRPr sz="7400"/>
            </a:lvl4pPr>
            <a:lvl5pPr>
              <a:defRPr sz="7400"/>
            </a:lvl5pPr>
            <a:lvl6pPr>
              <a:defRPr sz="7400"/>
            </a:lvl6pPr>
            <a:lvl7pPr>
              <a:defRPr sz="7400"/>
            </a:lvl7pPr>
            <a:lvl8pPr>
              <a:defRPr sz="7400"/>
            </a:lvl8pPr>
            <a:lvl9pPr>
              <a:defRPr sz="74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01-10-2015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01-10-2015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01-10-2015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14000" y="1704414"/>
            <a:ext cx="9961903" cy="7253667"/>
          </a:xfrm>
        </p:spPr>
        <p:txBody>
          <a:bodyPr anchor="b"/>
          <a:lstStyle>
            <a:lvl1pPr algn="l">
              <a:defRPr sz="92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11838630" y="1704417"/>
            <a:ext cx="16927347" cy="36535890"/>
          </a:xfrm>
        </p:spPr>
        <p:txBody>
          <a:bodyPr/>
          <a:lstStyle>
            <a:lvl1pPr>
              <a:defRPr sz="14600"/>
            </a:lvl1pPr>
            <a:lvl2pPr>
              <a:defRPr sz="12700"/>
            </a:lvl2pPr>
            <a:lvl3pPr>
              <a:defRPr sz="10900"/>
            </a:lvl3pPr>
            <a:lvl4pPr>
              <a:defRPr sz="9200"/>
            </a:lvl4pPr>
            <a:lvl5pPr>
              <a:defRPr sz="9200"/>
            </a:lvl5pPr>
            <a:lvl6pPr>
              <a:defRPr sz="9200"/>
            </a:lvl6pPr>
            <a:lvl7pPr>
              <a:defRPr sz="9200"/>
            </a:lvl7pPr>
            <a:lvl8pPr>
              <a:defRPr sz="9200"/>
            </a:lvl8pPr>
            <a:lvl9pPr>
              <a:defRPr sz="92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514000" y="8958084"/>
            <a:ext cx="9961903" cy="29282223"/>
          </a:xfrm>
        </p:spPr>
        <p:txBody>
          <a:bodyPr/>
          <a:lstStyle>
            <a:lvl1pPr marL="0" indent="0">
              <a:buNone/>
              <a:defRPr sz="6400"/>
            </a:lvl1pPr>
            <a:lvl2pPr marL="2088166" indent="0">
              <a:buNone/>
              <a:defRPr sz="5500"/>
            </a:lvl2pPr>
            <a:lvl3pPr marL="4176331" indent="0">
              <a:buNone/>
              <a:defRPr sz="4500"/>
            </a:lvl3pPr>
            <a:lvl4pPr marL="6264497" indent="0">
              <a:buNone/>
              <a:defRPr sz="4100"/>
            </a:lvl4pPr>
            <a:lvl5pPr marL="8352663" indent="0">
              <a:buNone/>
              <a:defRPr sz="4100"/>
            </a:lvl5pPr>
            <a:lvl6pPr marL="10440829" indent="0">
              <a:buNone/>
              <a:defRPr sz="4100"/>
            </a:lvl6pPr>
            <a:lvl7pPr marL="12528994" indent="0">
              <a:buNone/>
              <a:defRPr sz="4100"/>
            </a:lvl7pPr>
            <a:lvl8pPr marL="14617161" indent="0">
              <a:buNone/>
              <a:defRPr sz="4100"/>
            </a:lvl8pPr>
            <a:lvl9pPr marL="16705327" indent="0">
              <a:buNone/>
              <a:defRPr sz="41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01-10-2015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35086" y="29965967"/>
            <a:ext cx="18167985" cy="3537652"/>
          </a:xfrm>
        </p:spPr>
        <p:txBody>
          <a:bodyPr anchor="b"/>
          <a:lstStyle>
            <a:lvl1pPr algn="l">
              <a:defRPr sz="92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5935086" y="3825021"/>
            <a:ext cx="18167985" cy="25685115"/>
          </a:xfrm>
        </p:spPr>
        <p:txBody>
          <a:bodyPr/>
          <a:lstStyle>
            <a:lvl1pPr marL="0" indent="0">
              <a:buNone/>
              <a:defRPr sz="14600"/>
            </a:lvl1pPr>
            <a:lvl2pPr marL="2088166" indent="0">
              <a:buNone/>
              <a:defRPr sz="12700"/>
            </a:lvl2pPr>
            <a:lvl3pPr marL="4176331" indent="0">
              <a:buNone/>
              <a:defRPr sz="10900"/>
            </a:lvl3pPr>
            <a:lvl4pPr marL="6264497" indent="0">
              <a:buNone/>
              <a:defRPr sz="9200"/>
            </a:lvl4pPr>
            <a:lvl5pPr marL="8352663" indent="0">
              <a:buNone/>
              <a:defRPr sz="9200"/>
            </a:lvl5pPr>
            <a:lvl6pPr marL="10440829" indent="0">
              <a:buNone/>
              <a:defRPr sz="9200"/>
            </a:lvl6pPr>
            <a:lvl7pPr marL="12528994" indent="0">
              <a:buNone/>
              <a:defRPr sz="9200"/>
            </a:lvl7pPr>
            <a:lvl8pPr marL="14617161" indent="0">
              <a:buNone/>
              <a:defRPr sz="9200"/>
            </a:lvl8pPr>
            <a:lvl9pPr marL="16705327" indent="0">
              <a:buNone/>
              <a:defRPr sz="92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5935086" y="33503620"/>
            <a:ext cx="18167985" cy="5024053"/>
          </a:xfrm>
        </p:spPr>
        <p:txBody>
          <a:bodyPr/>
          <a:lstStyle>
            <a:lvl1pPr marL="0" indent="0">
              <a:buNone/>
              <a:defRPr sz="6400"/>
            </a:lvl1pPr>
            <a:lvl2pPr marL="2088166" indent="0">
              <a:buNone/>
              <a:defRPr sz="5500"/>
            </a:lvl2pPr>
            <a:lvl3pPr marL="4176331" indent="0">
              <a:buNone/>
              <a:defRPr sz="4500"/>
            </a:lvl3pPr>
            <a:lvl4pPr marL="6264497" indent="0">
              <a:buNone/>
              <a:defRPr sz="4100"/>
            </a:lvl4pPr>
            <a:lvl5pPr marL="8352663" indent="0">
              <a:buNone/>
              <a:defRPr sz="4100"/>
            </a:lvl5pPr>
            <a:lvl6pPr marL="10440829" indent="0">
              <a:buNone/>
              <a:defRPr sz="4100"/>
            </a:lvl6pPr>
            <a:lvl7pPr marL="12528994" indent="0">
              <a:buNone/>
              <a:defRPr sz="4100"/>
            </a:lvl7pPr>
            <a:lvl8pPr marL="14617161" indent="0">
              <a:buNone/>
              <a:defRPr sz="4100"/>
            </a:lvl8pPr>
            <a:lvl9pPr marL="16705327" indent="0">
              <a:buNone/>
              <a:defRPr sz="41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01-10-2015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01-10-2015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21952982" y="1714330"/>
            <a:ext cx="6812994" cy="36525978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1514000" y="1714330"/>
            <a:ext cx="19934316" cy="36525978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01-10-2015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1513999" y="1714327"/>
            <a:ext cx="27251978" cy="7134754"/>
          </a:xfrm>
          <a:prstGeom prst="rect">
            <a:avLst/>
          </a:prstGeom>
        </p:spPr>
        <p:txBody>
          <a:bodyPr vert="horz" lIns="417633" tIns="208817" rIns="417633" bIns="208817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1513999" y="9988659"/>
            <a:ext cx="27251978" cy="28251648"/>
          </a:xfrm>
          <a:prstGeom prst="rect">
            <a:avLst/>
          </a:prstGeom>
        </p:spPr>
        <p:txBody>
          <a:bodyPr vert="horz" lIns="417633" tIns="208817" rIns="417633" bIns="208817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1513999" y="39677164"/>
            <a:ext cx="7065327" cy="2279157"/>
          </a:xfrm>
          <a:prstGeom prst="rect">
            <a:avLst/>
          </a:prstGeom>
        </p:spPr>
        <p:txBody>
          <a:bodyPr vert="horz" lIns="417633" tIns="208817" rIns="417633" bIns="208817" rtlCol="0" anchor="ctr"/>
          <a:lstStyle>
            <a:lvl1pPr algn="l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88D3F8-8958-41D3-98FE-96126E455F9C}" type="datetimeFigureOut">
              <a:rPr lang="pt-PT" smtClean="0"/>
              <a:pPr/>
              <a:t>01-10-2015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10345659" y="39677164"/>
            <a:ext cx="9588659" cy="2279157"/>
          </a:xfrm>
          <a:prstGeom prst="rect">
            <a:avLst/>
          </a:prstGeom>
        </p:spPr>
        <p:txBody>
          <a:bodyPr vert="horz" lIns="417633" tIns="208817" rIns="417633" bIns="208817" rtlCol="0" anchor="ctr"/>
          <a:lstStyle>
            <a:lvl1pPr algn="ct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21700650" y="39677164"/>
            <a:ext cx="7065327" cy="2279157"/>
          </a:xfrm>
          <a:prstGeom prst="rect">
            <a:avLst/>
          </a:prstGeom>
        </p:spPr>
        <p:txBody>
          <a:bodyPr vert="horz" lIns="417633" tIns="208817" rIns="417633" bIns="208817" rtlCol="0" anchor="ctr"/>
          <a:lstStyle>
            <a:lvl1pPr algn="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176331" rtl="0" eaLnBrk="1" latinLnBrk="0" hangingPunct="1">
        <a:spcBef>
          <a:spcPct val="0"/>
        </a:spcBef>
        <a:buNone/>
        <a:defRPr sz="20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66125" indent="-1566125" algn="l" defTabSz="4176331" rtl="0" eaLnBrk="1" latinLnBrk="0" hangingPunct="1">
        <a:spcBef>
          <a:spcPct val="20000"/>
        </a:spcBef>
        <a:buFont typeface="Arial" pitchFamily="34" charset="0"/>
        <a:buChar char="•"/>
        <a:defRPr sz="14600" kern="1200">
          <a:solidFill>
            <a:schemeClr val="tx1"/>
          </a:solidFill>
          <a:latin typeface="+mn-lt"/>
          <a:ea typeface="+mn-ea"/>
          <a:cs typeface="+mn-cs"/>
        </a:defRPr>
      </a:lvl1pPr>
      <a:lvl2pPr marL="3393270" indent="-1305104" algn="l" defTabSz="4176331" rtl="0" eaLnBrk="1" latinLnBrk="0" hangingPunct="1">
        <a:spcBef>
          <a:spcPct val="20000"/>
        </a:spcBef>
        <a:buFont typeface="Arial" pitchFamily="34" charset="0"/>
        <a:buChar char="–"/>
        <a:defRPr sz="12700" kern="1200">
          <a:solidFill>
            <a:schemeClr val="tx1"/>
          </a:solidFill>
          <a:latin typeface="+mn-lt"/>
          <a:ea typeface="+mn-ea"/>
          <a:cs typeface="+mn-cs"/>
        </a:defRPr>
      </a:lvl2pPr>
      <a:lvl3pPr marL="5220414" indent="-1044083" algn="l" defTabSz="4176331" rtl="0" eaLnBrk="1" latinLnBrk="0" hangingPunct="1">
        <a:spcBef>
          <a:spcPct val="20000"/>
        </a:spcBef>
        <a:buFont typeface="Arial" pitchFamily="34" charset="0"/>
        <a:buChar char="•"/>
        <a:defRPr sz="10900" kern="1200">
          <a:solidFill>
            <a:schemeClr val="tx1"/>
          </a:solidFill>
          <a:latin typeface="+mn-lt"/>
          <a:ea typeface="+mn-ea"/>
          <a:cs typeface="+mn-cs"/>
        </a:defRPr>
      </a:lvl3pPr>
      <a:lvl4pPr marL="7308580" indent="-1044083" algn="l" defTabSz="4176331" rtl="0" eaLnBrk="1" latinLnBrk="0" hangingPunct="1">
        <a:spcBef>
          <a:spcPct val="20000"/>
        </a:spcBef>
        <a:buFont typeface="Arial" pitchFamily="34" charset="0"/>
        <a:buChar char="–"/>
        <a:defRPr sz="9200" kern="1200">
          <a:solidFill>
            <a:schemeClr val="tx1"/>
          </a:solidFill>
          <a:latin typeface="+mn-lt"/>
          <a:ea typeface="+mn-ea"/>
          <a:cs typeface="+mn-cs"/>
        </a:defRPr>
      </a:lvl4pPr>
      <a:lvl5pPr marL="9396746" indent="-1044083" algn="l" defTabSz="4176331" rtl="0" eaLnBrk="1" latinLnBrk="0" hangingPunct="1">
        <a:spcBef>
          <a:spcPct val="20000"/>
        </a:spcBef>
        <a:buFont typeface="Arial" pitchFamily="34" charset="0"/>
        <a:buChar char="»"/>
        <a:defRPr sz="9200" kern="1200">
          <a:solidFill>
            <a:schemeClr val="tx1"/>
          </a:solidFill>
          <a:latin typeface="+mn-lt"/>
          <a:ea typeface="+mn-ea"/>
          <a:cs typeface="+mn-cs"/>
        </a:defRPr>
      </a:lvl5pPr>
      <a:lvl6pPr marL="11484911" indent="-1044083" algn="l" defTabSz="4176331" rtl="0" eaLnBrk="1" latinLnBrk="0" hangingPunct="1">
        <a:spcBef>
          <a:spcPct val="20000"/>
        </a:spcBef>
        <a:buFont typeface="Arial" pitchFamily="34" charset="0"/>
        <a:buChar char="•"/>
        <a:defRPr sz="9200" kern="1200">
          <a:solidFill>
            <a:schemeClr val="tx1"/>
          </a:solidFill>
          <a:latin typeface="+mn-lt"/>
          <a:ea typeface="+mn-ea"/>
          <a:cs typeface="+mn-cs"/>
        </a:defRPr>
      </a:lvl6pPr>
      <a:lvl7pPr marL="13573079" indent="-1044083" algn="l" defTabSz="4176331" rtl="0" eaLnBrk="1" latinLnBrk="0" hangingPunct="1">
        <a:spcBef>
          <a:spcPct val="20000"/>
        </a:spcBef>
        <a:buFont typeface="Arial" pitchFamily="34" charset="0"/>
        <a:buChar char="•"/>
        <a:defRPr sz="9200" kern="1200">
          <a:solidFill>
            <a:schemeClr val="tx1"/>
          </a:solidFill>
          <a:latin typeface="+mn-lt"/>
          <a:ea typeface="+mn-ea"/>
          <a:cs typeface="+mn-cs"/>
        </a:defRPr>
      </a:lvl7pPr>
      <a:lvl8pPr marL="15661244" indent="-1044083" algn="l" defTabSz="4176331" rtl="0" eaLnBrk="1" latinLnBrk="0" hangingPunct="1">
        <a:spcBef>
          <a:spcPct val="20000"/>
        </a:spcBef>
        <a:buFont typeface="Arial" pitchFamily="34" charset="0"/>
        <a:buChar char="•"/>
        <a:defRPr sz="9200" kern="1200">
          <a:solidFill>
            <a:schemeClr val="tx1"/>
          </a:solidFill>
          <a:latin typeface="+mn-lt"/>
          <a:ea typeface="+mn-ea"/>
          <a:cs typeface="+mn-cs"/>
        </a:defRPr>
      </a:lvl8pPr>
      <a:lvl9pPr marL="17749410" indent="-1044083" algn="l" defTabSz="4176331" rtl="0" eaLnBrk="1" latinLnBrk="0" hangingPunct="1">
        <a:spcBef>
          <a:spcPct val="20000"/>
        </a:spcBef>
        <a:buFont typeface="Arial" pitchFamily="34" charset="0"/>
        <a:buChar char="•"/>
        <a:defRPr sz="9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1pPr>
      <a:lvl2pPr marL="2088166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2pPr>
      <a:lvl3pPr marL="4176331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3pPr>
      <a:lvl4pPr marL="6264497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4pPr>
      <a:lvl5pPr marL="8352663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5pPr>
      <a:lvl6pPr marL="10440829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12528994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7pPr>
      <a:lvl8pPr marL="14617161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8pPr>
      <a:lvl9pPr marL="16705327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11076889" y="4797647"/>
            <a:ext cx="17724499" cy="2287145"/>
          </a:xfrm>
          <a:prstGeom prst="rect">
            <a:avLst/>
          </a:prstGeom>
          <a:noFill/>
        </p:spPr>
        <p:txBody>
          <a:bodyPr wrap="square" lIns="129442" tIns="64721" rIns="129442" bIns="64721" rtlCol="0">
            <a:spAutoFit/>
          </a:bodyPr>
          <a:lstStyle/>
          <a:p>
            <a:r>
              <a:rPr lang="pt-BR" sz="3400" b="1" cap="all" dirty="0"/>
              <a:t>Original title of work (CALIBRI, bold, </a:t>
            </a:r>
            <a:r>
              <a:rPr lang="pt-BR" sz="3400" b="1" cap="all" dirty="0" smtClean="0"/>
              <a:t>34pt</a:t>
            </a:r>
            <a:r>
              <a:rPr lang="pt-BR" sz="3400" b="1" cap="all" dirty="0"/>
              <a:t>, All caps)</a:t>
            </a:r>
          </a:p>
          <a:p>
            <a:r>
              <a:rPr lang="pt-BR" sz="2800" i="1" cap="all" dirty="0"/>
              <a:t>English title (if original title not english) (Calibri, italic, </a:t>
            </a:r>
            <a:r>
              <a:rPr lang="pt-BR" sz="2800" i="1" cap="all" dirty="0" smtClean="0"/>
              <a:t>28PT</a:t>
            </a:r>
            <a:r>
              <a:rPr lang="pt-BR" sz="2800" i="1" cap="all" dirty="0"/>
              <a:t>, all caps)</a:t>
            </a:r>
            <a:endParaRPr lang="pt-PT" sz="2800" i="1" cap="all" dirty="0"/>
          </a:p>
          <a:p>
            <a:pPr>
              <a:spcBef>
                <a:spcPts val="849"/>
              </a:spcBef>
            </a:pPr>
            <a:r>
              <a:rPr lang="pt-BR" sz="2500" cap="all" dirty="0"/>
              <a:t>First AUThOR</a:t>
            </a:r>
            <a:r>
              <a:rPr lang="pt-BR" sz="2500" cap="all" baseline="30000" dirty="0"/>
              <a:t>1</a:t>
            </a:r>
            <a:r>
              <a:rPr lang="pt-BR" sz="2500" cap="all" dirty="0"/>
              <a:t>, SEcond AUThOR</a:t>
            </a:r>
            <a:r>
              <a:rPr lang="pt-BR" sz="2500" cap="all" baseline="30000" dirty="0"/>
              <a:t>2</a:t>
            </a:r>
            <a:r>
              <a:rPr lang="pt-BR" sz="2500" cap="all" dirty="0"/>
              <a:t>, …, N</a:t>
            </a:r>
            <a:r>
              <a:rPr lang="pt-BR" sz="2500" cap="all" baseline="30000" dirty="0"/>
              <a:t>th</a:t>
            </a:r>
            <a:r>
              <a:rPr lang="pt-BR" sz="2500" cap="all" dirty="0"/>
              <a:t> AUTOR</a:t>
            </a:r>
            <a:r>
              <a:rPr lang="pt-BR" sz="2500" cap="all" baseline="30000" dirty="0"/>
              <a:t>N</a:t>
            </a:r>
            <a:r>
              <a:rPr lang="pt-BR" sz="2500" cap="all" dirty="0"/>
              <a:t> (calibrI, </a:t>
            </a:r>
            <a:r>
              <a:rPr lang="pt-BR" sz="2500" cap="all" dirty="0" smtClean="0"/>
              <a:t>25 </a:t>
            </a:r>
            <a:r>
              <a:rPr lang="pt-BR" sz="2500" cap="all" dirty="0"/>
              <a:t>pt, all caps)</a:t>
            </a:r>
            <a:endParaRPr lang="pt-PT" sz="2500" cap="all" dirty="0"/>
          </a:p>
          <a:p>
            <a:r>
              <a:rPr lang="pt-BR" sz="2300" i="1" baseline="30000" dirty="0" smtClean="0"/>
              <a:t>1</a:t>
            </a:r>
            <a:r>
              <a:rPr lang="pt-BR" sz="2300" i="1" dirty="0" smtClean="0"/>
              <a:t>Institutional Affiliation </a:t>
            </a:r>
            <a:r>
              <a:rPr lang="pt-BR" sz="2300" i="1" dirty="0"/>
              <a:t>Author1, author1@mailserver.com (Calibri, italic, </a:t>
            </a:r>
            <a:r>
              <a:rPr lang="pt-BR" sz="2300" i="1" dirty="0" smtClean="0"/>
              <a:t>23pt</a:t>
            </a:r>
            <a:r>
              <a:rPr lang="pt-BR" sz="2300" i="1" dirty="0"/>
              <a:t>)</a:t>
            </a:r>
            <a:r>
              <a:rPr lang="pt-PT" sz="2300" b="1" dirty="0">
                <a:ea typeface="Verdana" pitchFamily="34" charset="0"/>
                <a:cs typeface="Verdana" pitchFamily="34" charset="0"/>
              </a:rPr>
              <a:t>;….; </a:t>
            </a:r>
            <a:r>
              <a:rPr lang="pt-BR" sz="2300" i="1" baseline="30000" dirty="0" smtClean="0"/>
              <a:t>N</a:t>
            </a:r>
            <a:r>
              <a:rPr lang="pt-BR" sz="2300" i="1" dirty="0" smtClean="0"/>
              <a:t>institutional Affiliation </a:t>
            </a:r>
            <a:r>
              <a:rPr lang="pt-BR" sz="2300" i="1" dirty="0"/>
              <a:t>AuthorN, </a:t>
            </a:r>
            <a:r>
              <a:rPr lang="pt-BR" sz="2300" i="1" dirty="0" smtClean="0"/>
              <a:t>authorN@mailserver.com</a:t>
            </a:r>
            <a:endParaRPr lang="pt-PT" sz="2300" i="1" dirty="0"/>
          </a:p>
          <a:p>
            <a:endParaRPr lang="pt-PT" sz="2300" i="1" dirty="0"/>
          </a:p>
        </p:txBody>
      </p:sp>
      <p:pic>
        <p:nvPicPr>
          <p:cNvPr id="1026" name="Picture 2" descr="C:\Users\HelderCarvalho\Documents\Helder\Conferencias e Artigos\_CIMODE\CIMODE2016\MaterialWebsite\Imagem\Original\BannerPost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30279975" cy="458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820</TotalTime>
  <Words>69</Words>
  <Application>Microsoft Office PowerPoint</Application>
  <PresentationFormat>Custom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Tema do Office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Utilizador</dc:creator>
  <cp:lastModifiedBy>HelderCarvalho</cp:lastModifiedBy>
  <cp:revision>10</cp:revision>
  <dcterms:created xsi:type="dcterms:W3CDTF">2012-10-10T18:30:53Z</dcterms:created>
  <dcterms:modified xsi:type="dcterms:W3CDTF">2015-10-01T15:48:49Z</dcterms:modified>
</cp:coreProperties>
</file>