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0279975" cy="42808525"/>
  <p:notesSz cx="20929600" cy="29819600"/>
  <p:defaultTextStyle>
    <a:defPPr>
      <a:defRPr lang="pt-PT"/>
    </a:defPPr>
    <a:lvl1pPr marL="0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66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49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63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29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8994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6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2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2544" y="-72"/>
      </p:cViewPr>
      <p:guideLst>
        <p:guide orient="horz" pos="13484"/>
        <p:guide pos="95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70998" y="13298392"/>
            <a:ext cx="25737979" cy="9176086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41996" y="24258165"/>
            <a:ext cx="21195983" cy="109399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4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0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8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1909" y="27508443"/>
            <a:ext cx="25737979" cy="8502249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391909" y="18144083"/>
            <a:ext cx="25737979" cy="9364361"/>
          </a:xfrm>
        </p:spPr>
        <p:txBody>
          <a:bodyPr anchor="b"/>
          <a:lstStyle>
            <a:lvl1pPr marL="0" indent="0">
              <a:buNone/>
              <a:defRPr sz="9200">
                <a:solidFill>
                  <a:schemeClr val="tx1">
                    <a:tint val="75000"/>
                  </a:schemeClr>
                </a:solidFill>
              </a:defRPr>
            </a:lvl1pPr>
            <a:lvl2pPr marL="2088166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331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3pPr>
            <a:lvl4pPr marL="626449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663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082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8994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1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32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1514000" y="9988659"/>
            <a:ext cx="13373656" cy="2825164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2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5392321" y="9988659"/>
            <a:ext cx="13373656" cy="2825164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2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514000" y="9582374"/>
            <a:ext cx="13378914" cy="3993478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8166" indent="0">
              <a:buNone/>
              <a:defRPr sz="9200" b="1"/>
            </a:lvl2pPr>
            <a:lvl3pPr marL="4176331" indent="0">
              <a:buNone/>
              <a:defRPr sz="8200" b="1"/>
            </a:lvl3pPr>
            <a:lvl4pPr marL="6264497" indent="0">
              <a:buNone/>
              <a:defRPr sz="7400" b="1"/>
            </a:lvl4pPr>
            <a:lvl5pPr marL="8352663" indent="0">
              <a:buNone/>
              <a:defRPr sz="7400" b="1"/>
            </a:lvl5pPr>
            <a:lvl6pPr marL="10440829" indent="0">
              <a:buNone/>
              <a:defRPr sz="7400" b="1"/>
            </a:lvl6pPr>
            <a:lvl7pPr marL="12528994" indent="0">
              <a:buNone/>
              <a:defRPr sz="7400" b="1"/>
            </a:lvl7pPr>
            <a:lvl8pPr marL="14617161" indent="0">
              <a:buNone/>
              <a:defRPr sz="7400" b="1"/>
            </a:lvl8pPr>
            <a:lvl9pPr marL="16705327" indent="0">
              <a:buNone/>
              <a:defRPr sz="74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514000" y="13575852"/>
            <a:ext cx="13378914" cy="24664451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15381808" y="9582374"/>
            <a:ext cx="13384170" cy="3993478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8166" indent="0">
              <a:buNone/>
              <a:defRPr sz="9200" b="1"/>
            </a:lvl2pPr>
            <a:lvl3pPr marL="4176331" indent="0">
              <a:buNone/>
              <a:defRPr sz="8200" b="1"/>
            </a:lvl3pPr>
            <a:lvl4pPr marL="6264497" indent="0">
              <a:buNone/>
              <a:defRPr sz="7400" b="1"/>
            </a:lvl4pPr>
            <a:lvl5pPr marL="8352663" indent="0">
              <a:buNone/>
              <a:defRPr sz="7400" b="1"/>
            </a:lvl5pPr>
            <a:lvl6pPr marL="10440829" indent="0">
              <a:buNone/>
              <a:defRPr sz="7400" b="1"/>
            </a:lvl6pPr>
            <a:lvl7pPr marL="12528994" indent="0">
              <a:buNone/>
              <a:defRPr sz="7400" b="1"/>
            </a:lvl7pPr>
            <a:lvl8pPr marL="14617161" indent="0">
              <a:buNone/>
              <a:defRPr sz="7400" b="1"/>
            </a:lvl8pPr>
            <a:lvl9pPr marL="16705327" indent="0">
              <a:buNone/>
              <a:defRPr sz="74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15381808" y="13575852"/>
            <a:ext cx="13384170" cy="24664451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4000" y="1704414"/>
            <a:ext cx="9961903" cy="7253667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1838630" y="1704417"/>
            <a:ext cx="16927347" cy="36535890"/>
          </a:xfrm>
        </p:spPr>
        <p:txBody>
          <a:bodyPr/>
          <a:lstStyle>
            <a:lvl1pPr>
              <a:defRPr sz="14600"/>
            </a:lvl1pPr>
            <a:lvl2pPr>
              <a:defRPr sz="12700"/>
            </a:lvl2pPr>
            <a:lvl3pPr>
              <a:defRPr sz="10900"/>
            </a:lvl3pPr>
            <a:lvl4pPr>
              <a:defRPr sz="9200"/>
            </a:lvl4pPr>
            <a:lvl5pPr>
              <a:defRPr sz="9200"/>
            </a:lvl5pPr>
            <a:lvl6pPr>
              <a:defRPr sz="9200"/>
            </a:lvl6pPr>
            <a:lvl7pPr>
              <a:defRPr sz="9200"/>
            </a:lvl7pPr>
            <a:lvl8pPr>
              <a:defRPr sz="9200"/>
            </a:lvl8pPr>
            <a:lvl9pPr>
              <a:defRPr sz="9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514000" y="8958084"/>
            <a:ext cx="9961903" cy="29282223"/>
          </a:xfrm>
        </p:spPr>
        <p:txBody>
          <a:bodyPr/>
          <a:lstStyle>
            <a:lvl1pPr marL="0" indent="0">
              <a:buNone/>
              <a:defRPr sz="6400"/>
            </a:lvl1pPr>
            <a:lvl2pPr marL="2088166" indent="0">
              <a:buNone/>
              <a:defRPr sz="5500"/>
            </a:lvl2pPr>
            <a:lvl3pPr marL="4176331" indent="0">
              <a:buNone/>
              <a:defRPr sz="4500"/>
            </a:lvl3pPr>
            <a:lvl4pPr marL="6264497" indent="0">
              <a:buNone/>
              <a:defRPr sz="4100"/>
            </a:lvl4pPr>
            <a:lvl5pPr marL="8352663" indent="0">
              <a:buNone/>
              <a:defRPr sz="4100"/>
            </a:lvl5pPr>
            <a:lvl6pPr marL="10440829" indent="0">
              <a:buNone/>
              <a:defRPr sz="4100"/>
            </a:lvl6pPr>
            <a:lvl7pPr marL="12528994" indent="0">
              <a:buNone/>
              <a:defRPr sz="4100"/>
            </a:lvl7pPr>
            <a:lvl8pPr marL="14617161" indent="0">
              <a:buNone/>
              <a:defRPr sz="4100"/>
            </a:lvl8pPr>
            <a:lvl9pPr marL="16705327" indent="0">
              <a:buNone/>
              <a:defRPr sz="41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35086" y="29965967"/>
            <a:ext cx="18167985" cy="3537652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935086" y="3825021"/>
            <a:ext cx="18167985" cy="25685115"/>
          </a:xfrm>
        </p:spPr>
        <p:txBody>
          <a:bodyPr/>
          <a:lstStyle>
            <a:lvl1pPr marL="0" indent="0">
              <a:buNone/>
              <a:defRPr sz="14600"/>
            </a:lvl1pPr>
            <a:lvl2pPr marL="2088166" indent="0">
              <a:buNone/>
              <a:defRPr sz="12700"/>
            </a:lvl2pPr>
            <a:lvl3pPr marL="4176331" indent="0">
              <a:buNone/>
              <a:defRPr sz="10900"/>
            </a:lvl3pPr>
            <a:lvl4pPr marL="6264497" indent="0">
              <a:buNone/>
              <a:defRPr sz="9200"/>
            </a:lvl4pPr>
            <a:lvl5pPr marL="8352663" indent="0">
              <a:buNone/>
              <a:defRPr sz="9200"/>
            </a:lvl5pPr>
            <a:lvl6pPr marL="10440829" indent="0">
              <a:buNone/>
              <a:defRPr sz="9200"/>
            </a:lvl6pPr>
            <a:lvl7pPr marL="12528994" indent="0">
              <a:buNone/>
              <a:defRPr sz="9200"/>
            </a:lvl7pPr>
            <a:lvl8pPr marL="14617161" indent="0">
              <a:buNone/>
              <a:defRPr sz="9200"/>
            </a:lvl8pPr>
            <a:lvl9pPr marL="16705327" indent="0">
              <a:buNone/>
              <a:defRPr sz="92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5935086" y="33503620"/>
            <a:ext cx="18167985" cy="5024053"/>
          </a:xfrm>
        </p:spPr>
        <p:txBody>
          <a:bodyPr/>
          <a:lstStyle>
            <a:lvl1pPr marL="0" indent="0">
              <a:buNone/>
              <a:defRPr sz="6400"/>
            </a:lvl1pPr>
            <a:lvl2pPr marL="2088166" indent="0">
              <a:buNone/>
              <a:defRPr sz="5500"/>
            </a:lvl2pPr>
            <a:lvl3pPr marL="4176331" indent="0">
              <a:buNone/>
              <a:defRPr sz="4500"/>
            </a:lvl3pPr>
            <a:lvl4pPr marL="6264497" indent="0">
              <a:buNone/>
              <a:defRPr sz="4100"/>
            </a:lvl4pPr>
            <a:lvl5pPr marL="8352663" indent="0">
              <a:buNone/>
              <a:defRPr sz="4100"/>
            </a:lvl5pPr>
            <a:lvl6pPr marL="10440829" indent="0">
              <a:buNone/>
              <a:defRPr sz="4100"/>
            </a:lvl6pPr>
            <a:lvl7pPr marL="12528994" indent="0">
              <a:buNone/>
              <a:defRPr sz="4100"/>
            </a:lvl7pPr>
            <a:lvl8pPr marL="14617161" indent="0">
              <a:buNone/>
              <a:defRPr sz="4100"/>
            </a:lvl8pPr>
            <a:lvl9pPr marL="16705327" indent="0">
              <a:buNone/>
              <a:defRPr sz="41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1952982" y="1714330"/>
            <a:ext cx="6812994" cy="36525978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1514000" y="1714330"/>
            <a:ext cx="19934316" cy="36525978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1513999" y="1714327"/>
            <a:ext cx="27251978" cy="7134754"/>
          </a:xfrm>
          <a:prstGeom prst="rect">
            <a:avLst/>
          </a:prstGeom>
        </p:spPr>
        <p:txBody>
          <a:bodyPr vert="horz" lIns="417633" tIns="208817" rIns="417633" bIns="208817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513999" y="9988659"/>
            <a:ext cx="27251978" cy="28251648"/>
          </a:xfrm>
          <a:prstGeom prst="rect">
            <a:avLst/>
          </a:prstGeom>
        </p:spPr>
        <p:txBody>
          <a:bodyPr vert="horz" lIns="417633" tIns="208817" rIns="417633" bIns="208817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1513999" y="39677164"/>
            <a:ext cx="7065327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10345659" y="39677164"/>
            <a:ext cx="9588659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21700650" y="39677164"/>
            <a:ext cx="7065327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6331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25" indent="-1566125" algn="l" defTabSz="4176331" rtl="0" eaLnBrk="1" latinLnBrk="0" hangingPunct="1">
        <a:spcBef>
          <a:spcPct val="20000"/>
        </a:spcBef>
        <a:buFont typeface="Arial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270" indent="-1305104" algn="l" defTabSz="4176331" rtl="0" eaLnBrk="1" latinLnBrk="0" hangingPunct="1">
        <a:spcBef>
          <a:spcPct val="20000"/>
        </a:spcBef>
        <a:buFont typeface="Arial" pitchFamily="34" charset="0"/>
        <a:buChar char="–"/>
        <a:defRPr sz="127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414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109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580" indent="-1044083" algn="l" defTabSz="4176331" rtl="0" eaLnBrk="1" latinLnBrk="0" hangingPunct="1">
        <a:spcBef>
          <a:spcPct val="20000"/>
        </a:spcBef>
        <a:buFont typeface="Arial" pitchFamily="34" charset="0"/>
        <a:buChar char="–"/>
        <a:defRPr sz="92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746" indent="-1044083" algn="l" defTabSz="4176331" rtl="0" eaLnBrk="1" latinLnBrk="0" hangingPunct="1">
        <a:spcBef>
          <a:spcPct val="20000"/>
        </a:spcBef>
        <a:buFont typeface="Arial" pitchFamily="34" charset="0"/>
        <a:buChar char="»"/>
        <a:defRPr sz="92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4911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079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244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410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166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331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497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663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0829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8994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161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327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cab pos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0274940" cy="4588294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1076889" y="4797647"/>
            <a:ext cx="17724499" cy="2287145"/>
          </a:xfrm>
          <a:prstGeom prst="rect">
            <a:avLst/>
          </a:prstGeom>
          <a:noFill/>
        </p:spPr>
        <p:txBody>
          <a:bodyPr wrap="square" lIns="129442" tIns="64721" rIns="129442" bIns="64721" rtlCol="0">
            <a:spAutoFit/>
          </a:bodyPr>
          <a:lstStyle/>
          <a:p>
            <a:r>
              <a:rPr lang="pt-BR" sz="3400" b="1" cap="all" dirty="0"/>
              <a:t>TÍTULO </a:t>
            </a:r>
            <a:r>
              <a:rPr lang="pt-BR" sz="3400" b="1" cap="all" dirty="0"/>
              <a:t>original DO </a:t>
            </a:r>
            <a:r>
              <a:rPr lang="pt-BR" sz="3400" b="1" cap="all" dirty="0"/>
              <a:t>TRABALHO (</a:t>
            </a:r>
            <a:r>
              <a:rPr lang="pt-BR" sz="3400" b="1" cap="all" dirty="0"/>
              <a:t>CALIBRI, negrito, </a:t>
            </a:r>
            <a:r>
              <a:rPr lang="pt-BR" sz="3400" b="1" cap="all" dirty="0" smtClean="0"/>
              <a:t>34pt</a:t>
            </a:r>
            <a:r>
              <a:rPr lang="pt-BR" sz="3400" b="1" cap="all" dirty="0"/>
              <a:t>, MAIÚSCULAS</a:t>
            </a:r>
            <a:r>
              <a:rPr lang="pt-BR" sz="3400" b="1" cap="all" dirty="0"/>
              <a:t>)</a:t>
            </a:r>
          </a:p>
          <a:p>
            <a:r>
              <a:rPr lang="pt-BR" sz="2800" i="1" cap="all" dirty="0"/>
              <a:t>Título em inglês (Se original não em inglês) (Calibri, itálico, </a:t>
            </a:r>
            <a:r>
              <a:rPr lang="pt-BR" sz="2800" i="1" cap="all" dirty="0" smtClean="0"/>
              <a:t>28PT</a:t>
            </a:r>
            <a:r>
              <a:rPr lang="pt-BR" sz="2800" i="1" cap="all" dirty="0"/>
              <a:t>, maiúsculas)</a:t>
            </a:r>
            <a:endParaRPr lang="pt-PT" sz="2800" i="1" cap="all" dirty="0"/>
          </a:p>
          <a:p>
            <a:pPr>
              <a:spcBef>
                <a:spcPts val="849"/>
              </a:spcBef>
            </a:pPr>
            <a:r>
              <a:rPr lang="pt-BR" sz="2500" cap="all" dirty="0"/>
              <a:t>PRIMEIRO AUTOR</a:t>
            </a:r>
            <a:r>
              <a:rPr lang="pt-BR" sz="2500" cap="all" baseline="30000" dirty="0"/>
              <a:t>1</a:t>
            </a:r>
            <a:r>
              <a:rPr lang="pt-BR" sz="2500" cap="all" dirty="0"/>
              <a:t>, SEGUNDo AUTOR</a:t>
            </a:r>
            <a:r>
              <a:rPr lang="pt-BR" sz="2500" cap="all" baseline="30000" dirty="0"/>
              <a:t>2</a:t>
            </a:r>
            <a:r>
              <a:rPr lang="pt-BR" sz="2500" cap="all" dirty="0"/>
              <a:t>, …, N AUTOR</a:t>
            </a:r>
            <a:r>
              <a:rPr lang="pt-BR" sz="2500" cap="all" baseline="30000" dirty="0"/>
              <a:t>N</a:t>
            </a:r>
            <a:r>
              <a:rPr lang="pt-BR" sz="2500" cap="all" dirty="0"/>
              <a:t> (calibrI</a:t>
            </a:r>
            <a:r>
              <a:rPr lang="pt-BR" sz="2500" cap="all" dirty="0"/>
              <a:t>, </a:t>
            </a:r>
            <a:r>
              <a:rPr lang="pt-BR" sz="2500" cap="all" dirty="0" smtClean="0"/>
              <a:t>25 </a:t>
            </a:r>
            <a:r>
              <a:rPr lang="pt-BR" sz="2500" cap="all" dirty="0"/>
              <a:t>pt, maiúsculas</a:t>
            </a:r>
            <a:r>
              <a:rPr lang="pt-BR" sz="2500" cap="all" dirty="0"/>
              <a:t>)</a:t>
            </a:r>
            <a:endParaRPr lang="pt-PT" sz="2500" cap="all" dirty="0"/>
          </a:p>
          <a:p>
            <a:r>
              <a:rPr lang="pt-BR" sz="2300" i="1" baseline="30000" dirty="0"/>
              <a:t>1</a:t>
            </a:r>
            <a:r>
              <a:rPr lang="pt-BR" sz="2300" i="1" dirty="0"/>
              <a:t>Filiação Autor1, autor1@mailserver.com (Calibri, </a:t>
            </a:r>
            <a:r>
              <a:rPr lang="pt-BR" sz="2300" i="1" dirty="0"/>
              <a:t>itálico, </a:t>
            </a:r>
            <a:r>
              <a:rPr lang="pt-BR" sz="2300" i="1" dirty="0" smtClean="0"/>
              <a:t>23pt</a:t>
            </a:r>
            <a:r>
              <a:rPr lang="pt-BR" sz="2300" i="1" dirty="0"/>
              <a:t>)</a:t>
            </a:r>
            <a:r>
              <a:rPr lang="pt-PT" sz="2300" b="1" dirty="0">
                <a:ea typeface="Verdana" pitchFamily="34" charset="0"/>
                <a:cs typeface="Verdana" pitchFamily="34" charset="0"/>
              </a:rPr>
              <a:t>;….; </a:t>
            </a:r>
            <a:r>
              <a:rPr lang="pt-BR" sz="2300" i="1" baseline="30000" dirty="0"/>
              <a:t>N</a:t>
            </a:r>
            <a:r>
              <a:rPr lang="pt-BR" sz="2300" i="1" dirty="0"/>
              <a:t>Filiação AutorN, </a:t>
            </a:r>
            <a:r>
              <a:rPr lang="pt-BR" sz="2300" i="1" dirty="0" smtClean="0"/>
              <a:t>autorN@mailserver.com</a:t>
            </a:r>
            <a:endParaRPr lang="pt-PT" sz="2300" i="1" dirty="0"/>
          </a:p>
          <a:p>
            <a:endParaRPr lang="pt-PT" sz="2300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</TotalTime>
  <Words>65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Tema do Office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Utilizador</dc:creator>
  <cp:lastModifiedBy>HelderCarvalho</cp:lastModifiedBy>
  <cp:revision>7</cp:revision>
  <dcterms:created xsi:type="dcterms:W3CDTF">2012-10-10T18:30:53Z</dcterms:created>
  <dcterms:modified xsi:type="dcterms:W3CDTF">2012-10-12T18:31:47Z</dcterms:modified>
</cp:coreProperties>
</file>